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847" r:id="rId5"/>
    <p:sldMasterId id="2147483866" r:id="rId6"/>
    <p:sldMasterId id="2147484080" r:id="rId7"/>
    <p:sldMasterId id="2147484083" r:id="rId8"/>
    <p:sldMasterId id="2147484153" r:id="rId9"/>
  </p:sldMasterIdLst>
  <p:notesMasterIdLst>
    <p:notesMasterId r:id="rId11"/>
  </p:notesMasterIdLst>
  <p:handoutMasterIdLst>
    <p:handoutMasterId r:id="rId12"/>
  </p:handoutMasterIdLst>
  <p:sldIdLst>
    <p:sldId id="1428" r:id="rId10"/>
  </p:sldIdLst>
  <p:sldSz cx="9144000" cy="5715000" type="screen16x10"/>
  <p:notesSz cx="6797675" cy="9928225"/>
  <p:defaultTextStyle>
    <a:defPPr>
      <a:defRPr lang="pl-PL"/>
    </a:defPPr>
    <a:lvl1pPr marL="0" algn="l" defTabSz="534924" rtl="0" eaLnBrk="1" latinLnBrk="0" hangingPunct="1">
      <a:defRPr sz="1053" kern="1200">
        <a:solidFill>
          <a:schemeClr val="tx1"/>
        </a:solidFill>
        <a:latin typeface="+mn-lt"/>
        <a:ea typeface="+mn-ea"/>
        <a:cs typeface="+mn-cs"/>
      </a:defRPr>
    </a:lvl1pPr>
    <a:lvl2pPr marL="267462" algn="l" defTabSz="534924" rtl="0" eaLnBrk="1" latinLnBrk="0" hangingPunct="1">
      <a:defRPr sz="1053" kern="1200">
        <a:solidFill>
          <a:schemeClr val="tx1"/>
        </a:solidFill>
        <a:latin typeface="+mn-lt"/>
        <a:ea typeface="+mn-ea"/>
        <a:cs typeface="+mn-cs"/>
      </a:defRPr>
    </a:lvl2pPr>
    <a:lvl3pPr marL="534924" algn="l" defTabSz="534924" rtl="0" eaLnBrk="1" latinLnBrk="0" hangingPunct="1">
      <a:defRPr sz="1053" kern="1200">
        <a:solidFill>
          <a:schemeClr val="tx1"/>
        </a:solidFill>
        <a:latin typeface="+mn-lt"/>
        <a:ea typeface="+mn-ea"/>
        <a:cs typeface="+mn-cs"/>
      </a:defRPr>
    </a:lvl3pPr>
    <a:lvl4pPr marL="802386" algn="l" defTabSz="534924" rtl="0" eaLnBrk="1" latinLnBrk="0" hangingPunct="1">
      <a:defRPr sz="1053" kern="1200">
        <a:solidFill>
          <a:schemeClr val="tx1"/>
        </a:solidFill>
        <a:latin typeface="+mn-lt"/>
        <a:ea typeface="+mn-ea"/>
        <a:cs typeface="+mn-cs"/>
      </a:defRPr>
    </a:lvl4pPr>
    <a:lvl5pPr marL="1069848" algn="l" defTabSz="534924" rtl="0" eaLnBrk="1" latinLnBrk="0" hangingPunct="1">
      <a:defRPr sz="1053" kern="1200">
        <a:solidFill>
          <a:schemeClr val="tx1"/>
        </a:solidFill>
        <a:latin typeface="+mn-lt"/>
        <a:ea typeface="+mn-ea"/>
        <a:cs typeface="+mn-cs"/>
      </a:defRPr>
    </a:lvl5pPr>
    <a:lvl6pPr marL="1337310" algn="l" defTabSz="534924" rtl="0" eaLnBrk="1" latinLnBrk="0" hangingPunct="1">
      <a:defRPr sz="1053" kern="1200">
        <a:solidFill>
          <a:schemeClr val="tx1"/>
        </a:solidFill>
        <a:latin typeface="+mn-lt"/>
        <a:ea typeface="+mn-ea"/>
        <a:cs typeface="+mn-cs"/>
      </a:defRPr>
    </a:lvl6pPr>
    <a:lvl7pPr marL="1604772" algn="l" defTabSz="534924" rtl="0" eaLnBrk="1" latinLnBrk="0" hangingPunct="1">
      <a:defRPr sz="1053" kern="1200">
        <a:solidFill>
          <a:schemeClr val="tx1"/>
        </a:solidFill>
        <a:latin typeface="+mn-lt"/>
        <a:ea typeface="+mn-ea"/>
        <a:cs typeface="+mn-cs"/>
      </a:defRPr>
    </a:lvl7pPr>
    <a:lvl8pPr marL="1872234" algn="l" defTabSz="534924" rtl="0" eaLnBrk="1" latinLnBrk="0" hangingPunct="1">
      <a:defRPr sz="1053" kern="1200">
        <a:solidFill>
          <a:schemeClr val="tx1"/>
        </a:solidFill>
        <a:latin typeface="+mn-lt"/>
        <a:ea typeface="+mn-ea"/>
        <a:cs typeface="+mn-cs"/>
      </a:defRPr>
    </a:lvl8pPr>
    <a:lvl9pPr marL="2139696" algn="l" defTabSz="534924" rtl="0" eaLnBrk="1" latinLnBrk="0" hangingPunct="1">
      <a:defRPr sz="1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00CC"/>
    <a:srgbClr val="29A818"/>
    <a:srgbClr val="8FC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1023" autoAdjust="0"/>
  </p:normalViewPr>
  <p:slideViewPr>
    <p:cSldViewPr>
      <p:cViewPr varScale="1">
        <p:scale>
          <a:sx n="119" d="100"/>
          <a:sy n="119" d="100"/>
        </p:scale>
        <p:origin x="1206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C0709-051A-4D16-BCF9-98ABB79CDF84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0218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F9A03-F681-4FBC-B4CF-D23935A78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3938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CD7-3DD4-490F-A365-75EF278E7232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6125"/>
            <a:ext cx="59531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CD84C-DEC8-4642-95E3-B0993C151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80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34924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1pPr>
    <a:lvl2pPr marL="267462" algn="l" defTabSz="534924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2pPr>
    <a:lvl3pPr marL="534924" algn="l" defTabSz="534924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3pPr>
    <a:lvl4pPr marL="802386" algn="l" defTabSz="534924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4pPr>
    <a:lvl5pPr marL="1069848" algn="l" defTabSz="534924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5pPr>
    <a:lvl6pPr marL="1337310" algn="l" defTabSz="534924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6pPr>
    <a:lvl7pPr marL="1604772" algn="l" defTabSz="534924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7pPr>
    <a:lvl8pPr marL="1872234" algn="l" defTabSz="534924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8pPr>
    <a:lvl9pPr marL="2139696" algn="l" defTabSz="534924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N_Bann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15"/>
            <a:ext cx="9144000" cy="6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588000"/>
            <a:ext cx="9144000" cy="127000"/>
          </a:xfrm>
          <a:prstGeom prst="rect">
            <a:avLst/>
          </a:prstGeom>
          <a:solidFill>
            <a:srgbClr val="012D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1097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7286627" y="246450"/>
            <a:ext cx="1857374" cy="261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1097">
              <a:solidFill>
                <a:srgbClr val="000000"/>
              </a:solidFill>
            </a:endParaRPr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444555"/>
            <a:ext cx="7772400" cy="349391"/>
          </a:xfrm>
        </p:spPr>
        <p:txBody>
          <a:bodyPr lIns="90000"/>
          <a:lstStyle>
            <a:lvl1pPr>
              <a:defRPr sz="1856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336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124604"/>
            <a:ext cx="6400800" cy="1460500"/>
          </a:xfrm>
        </p:spPr>
        <p:txBody>
          <a:bodyPr lIns="90000"/>
          <a:lstStyle>
            <a:lvl1pPr marL="0" indent="0">
              <a:buFontTx/>
              <a:buNone/>
              <a:defRPr sz="1266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5562865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 sz="338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>
                <a:solidFill>
                  <a:srgbClr val="000000"/>
                </a:solidFill>
              </a:rPr>
              <a:t>TR, MIN </a:t>
            </a:r>
            <a:r>
              <a:rPr lang="pl-PL" err="1">
                <a:solidFill>
                  <a:srgbClr val="000000"/>
                </a:solidFill>
              </a:rPr>
              <a:t>conf</a:t>
            </a:r>
            <a:r>
              <a:rPr lang="pl-PL">
                <a:solidFill>
                  <a:srgbClr val="000000"/>
                </a:solidFill>
              </a:rPr>
              <a:t>., 22 </a:t>
            </a:r>
            <a:r>
              <a:rPr lang="pl-PL" err="1">
                <a:solidFill>
                  <a:srgbClr val="000000"/>
                </a:solidFill>
              </a:rPr>
              <a:t>Feb</a:t>
            </a:r>
            <a:r>
              <a:rPr lang="pl-PL">
                <a:solidFill>
                  <a:srgbClr val="000000"/>
                </a:solidFill>
              </a:rPr>
              <a:t> 2012</a:t>
            </a:r>
            <a:endParaRPr lang="fr-FR" sz="591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28E31CD-FAE9-4C71-95C8-B81515A5D392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  <p:pic>
        <p:nvPicPr>
          <p:cNvPr id="10" name="Picture 2" descr="N:\11 Nutrition\04 Marketing\ZSwP\logo SHSH 2010\LOGO SHSH FINAL\2011\ZWSP 2011 CMYK kolor.t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3245" y="-7937"/>
            <a:ext cx="1710756" cy="780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40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1" y="5562865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97">
                <a:solidFill>
                  <a:srgbClr val="000000"/>
                </a:solidFill>
              </a:rPr>
              <a:t>TR, MIN </a:t>
            </a:r>
            <a:r>
              <a:rPr lang="pl-PL" sz="1097" err="1">
                <a:solidFill>
                  <a:srgbClr val="000000"/>
                </a:solidFill>
              </a:rPr>
              <a:t>conf</a:t>
            </a:r>
            <a:r>
              <a:rPr lang="pl-PL" sz="1097">
                <a:solidFill>
                  <a:srgbClr val="000000"/>
                </a:solidFill>
              </a:rPr>
              <a:t>., 22 </a:t>
            </a:r>
            <a:r>
              <a:rPr lang="pl-PL" sz="1097" err="1">
                <a:solidFill>
                  <a:srgbClr val="000000"/>
                </a:solidFill>
              </a:rPr>
              <a:t>Feb</a:t>
            </a:r>
            <a:r>
              <a:rPr lang="pl-PL" sz="1097">
                <a:solidFill>
                  <a:srgbClr val="000000"/>
                </a:solidFill>
              </a:rPr>
              <a:t> 2012</a:t>
            </a:r>
            <a:endParaRPr lang="fr-FR" sz="338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5254C2-2CB8-4A96-ADAB-9CB87072A041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3957" y="141553"/>
            <a:ext cx="348237" cy="41764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553"/>
            <a:ext cx="5848351" cy="41764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1" y="5562865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97">
                <a:solidFill>
                  <a:srgbClr val="000000"/>
                </a:solidFill>
              </a:rPr>
              <a:t>TR, MIN </a:t>
            </a:r>
            <a:r>
              <a:rPr lang="pl-PL" sz="1097" err="1">
                <a:solidFill>
                  <a:srgbClr val="000000"/>
                </a:solidFill>
              </a:rPr>
              <a:t>conf</a:t>
            </a:r>
            <a:r>
              <a:rPr lang="pl-PL" sz="1097">
                <a:solidFill>
                  <a:srgbClr val="000000"/>
                </a:solidFill>
              </a:rPr>
              <a:t>., 22 </a:t>
            </a:r>
            <a:r>
              <a:rPr lang="pl-PL" sz="1097" err="1">
                <a:solidFill>
                  <a:srgbClr val="000000"/>
                </a:solidFill>
              </a:rPr>
              <a:t>Feb</a:t>
            </a:r>
            <a:r>
              <a:rPr lang="pl-PL" sz="1097">
                <a:solidFill>
                  <a:srgbClr val="000000"/>
                </a:solidFill>
              </a:rPr>
              <a:t> 2012</a:t>
            </a:r>
            <a:endParaRPr lang="fr-FR" sz="338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C7F2F7-984F-44D4-B0EB-A1D3F5D23C81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7194"/>
            <a:ext cx="7941568" cy="840239"/>
          </a:xfrm>
        </p:spPr>
        <p:txBody>
          <a:bodyPr/>
          <a:lstStyle>
            <a:lvl1pPr algn="l">
              <a:defRPr sz="1350" b="1" baseline="0">
                <a:solidFill>
                  <a:srgbClr val="C0000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1" y="1177315"/>
            <a:ext cx="8640960" cy="3771636"/>
          </a:xfrm>
        </p:spPr>
        <p:txBody>
          <a:bodyPr/>
          <a:lstStyle>
            <a:lvl1pPr marL="77019" indent="-77019">
              <a:buClr>
                <a:srgbClr val="C00000"/>
              </a:buClr>
              <a:buSzPct val="90000"/>
              <a:defRPr sz="928" baseline="0"/>
            </a:lvl1pPr>
            <a:lvl2pPr>
              <a:buClr>
                <a:srgbClr val="C00000"/>
              </a:buClr>
              <a:buSzPct val="90000"/>
              <a:defRPr sz="844"/>
            </a:lvl2pPr>
            <a:lvl3pPr>
              <a:buClr>
                <a:srgbClr val="C00000"/>
              </a:buClr>
              <a:buSzPct val="90000"/>
              <a:defRPr sz="759"/>
            </a:lvl3pPr>
            <a:lvl4pPr>
              <a:buClr>
                <a:srgbClr val="C00000"/>
              </a:buClr>
              <a:buSzPct val="90000"/>
              <a:defRPr sz="759"/>
            </a:lvl4pPr>
            <a:lvl5pPr>
              <a:buClr>
                <a:srgbClr val="C00000"/>
              </a:buClr>
              <a:buSzPct val="90000"/>
              <a:defRPr sz="759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1495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_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"/>
          <p:cNvGrpSpPr/>
          <p:nvPr userDrawn="1"/>
        </p:nvGrpSpPr>
        <p:grpSpPr>
          <a:xfrm>
            <a:off x="457200" y="4471989"/>
            <a:ext cx="8229600" cy="1052512"/>
            <a:chOff x="457200" y="5366386"/>
            <a:chExt cx="8229600" cy="1263014"/>
          </a:xfrm>
        </p:grpSpPr>
        <p:sp>
          <p:nvSpPr>
            <p:cNvPr id="39" name="Rectangle 38"/>
            <p:cNvSpPr/>
            <p:nvPr userDrawn="1"/>
          </p:nvSpPr>
          <p:spPr>
            <a:xfrm>
              <a:off x="457200" y="5366386"/>
              <a:ext cx="8229600" cy="6991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759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>
            <a:xfrm>
              <a:off x="457200" y="5366386"/>
              <a:ext cx="822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457200" y="6629400"/>
              <a:ext cx="822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grpSp>
        <p:nvGrpSpPr>
          <p:cNvPr id="4" name="Group 11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13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57202" y="4518327"/>
            <a:ext cx="8229599" cy="1962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ts val="970"/>
              </a:lnSpc>
              <a:defRPr/>
            </a:lvl3pPr>
            <a:lvl4pPr>
              <a:lnSpc>
                <a:spcPts val="970"/>
              </a:lnSpc>
              <a:defRPr/>
            </a:lvl4pPr>
            <a:lvl5pPr>
              <a:lnSpc>
                <a:spcPts val="970"/>
              </a:lnSpc>
              <a:defRPr/>
            </a:lvl5pPr>
          </a:lstStyle>
          <a:p>
            <a:r>
              <a:rPr lang="en-US" dirty="0">
                <a:solidFill>
                  <a:prstClr val="black"/>
                </a:solidFill>
              </a:rPr>
              <a:t>Insert a summary of the most compelling aspects of the results shown above.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44771" y="5561630"/>
            <a:ext cx="5573480" cy="136512"/>
          </a:xfrm>
          <a:ln>
            <a:noFill/>
          </a:ln>
        </p:spPr>
        <p:txBody>
          <a:bodyPr anchor="ctr" anchorCtr="0"/>
          <a:lstStyle>
            <a:lvl1pPr marL="0" indent="0" algn="l" defTabSz="385763" rtl="0" eaLnBrk="1" latinLnBrk="0" hangingPunct="1">
              <a:spcBef>
                <a:spcPts val="0"/>
              </a:spcBef>
              <a:buNone/>
              <a:defRPr lang="en-US" sz="338" kern="1200" dirty="0" smtClean="0">
                <a:solidFill>
                  <a:srgbClr val="60767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42000" y="356642"/>
            <a:ext cx="8344800" cy="48731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83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55245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grpSp>
        <p:nvGrpSpPr>
          <p:cNvPr id="2" name="Group 11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13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42000" y="356642"/>
            <a:ext cx="8344800" cy="4873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44771" y="5561630"/>
            <a:ext cx="5573480" cy="136512"/>
          </a:xfrm>
          <a:ln>
            <a:noFill/>
          </a:ln>
        </p:spPr>
        <p:txBody>
          <a:bodyPr anchor="ctr" anchorCtr="0"/>
          <a:lstStyle>
            <a:lvl1pPr marL="0" indent="0" algn="l" defTabSz="385763" rtl="0" eaLnBrk="1" latinLnBrk="0" hangingPunct="1">
              <a:spcBef>
                <a:spcPts val="0"/>
              </a:spcBef>
              <a:buNone/>
              <a:defRPr lang="en-US" sz="338" kern="1200" dirty="0" smtClean="0">
                <a:solidFill>
                  <a:srgbClr val="60767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14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5524500"/>
            <a:ext cx="822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grpSp>
        <p:nvGrpSpPr>
          <p:cNvPr id="2" name="Group 11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13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42000" y="356642"/>
            <a:ext cx="8344800" cy="48731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44771" y="5561630"/>
            <a:ext cx="5573480" cy="136512"/>
          </a:xfrm>
          <a:ln>
            <a:noFill/>
          </a:ln>
        </p:spPr>
        <p:txBody>
          <a:bodyPr anchor="ctr" anchorCtr="0"/>
          <a:lstStyle>
            <a:lvl1pPr marL="0" indent="0" algn="l" defTabSz="385763" rtl="0" eaLnBrk="1" latinLnBrk="0" hangingPunct="1">
              <a:spcBef>
                <a:spcPts val="0"/>
              </a:spcBef>
              <a:buNone/>
              <a:defRPr lang="en-US" sz="338" kern="1200" dirty="0" smtClean="0">
                <a:solidFill>
                  <a:srgbClr val="60767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24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5245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11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44771" y="5561630"/>
            <a:ext cx="5573480" cy="136512"/>
          </a:xfrm>
          <a:ln>
            <a:noFill/>
          </a:ln>
        </p:spPr>
        <p:txBody>
          <a:bodyPr anchor="ctr" anchorCtr="0"/>
          <a:lstStyle>
            <a:lvl1pPr marL="0" indent="0" algn="l" defTabSz="385763" rtl="0" eaLnBrk="1" latinLnBrk="0" hangingPunct="1">
              <a:spcBef>
                <a:spcPts val="0"/>
              </a:spcBef>
              <a:buNone/>
              <a:defRPr lang="en-US" sz="338" kern="1200" dirty="0" smtClean="0">
                <a:solidFill>
                  <a:srgbClr val="60767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42000" y="356642"/>
            <a:ext cx="8344800" cy="48731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51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Straight Connector 130"/>
          <p:cNvCxnSpPr/>
          <p:nvPr userDrawn="1"/>
        </p:nvCxnSpPr>
        <p:spPr>
          <a:xfrm>
            <a:off x="457200" y="88444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 userDrawn="1"/>
        </p:nvCxnSpPr>
        <p:spPr>
          <a:xfrm>
            <a:off x="457200" y="2384423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Media Placeholder 138"/>
          <p:cNvSpPr>
            <a:spLocks noGrp="1"/>
          </p:cNvSpPr>
          <p:nvPr>
            <p:ph type="media" sz="quarter" idx="16"/>
          </p:nvPr>
        </p:nvSpPr>
        <p:spPr>
          <a:xfrm>
            <a:off x="5628506" y="884440"/>
            <a:ext cx="3058295" cy="257891"/>
          </a:xfr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9" name="TextBox 208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sp>
        <p:nvSpPr>
          <p:cNvPr id="297" name="Title Placeholder 1"/>
          <p:cNvSpPr>
            <a:spLocks noGrp="1"/>
          </p:cNvSpPr>
          <p:nvPr>
            <p:ph type="title"/>
          </p:nvPr>
        </p:nvSpPr>
        <p:spPr>
          <a:xfrm>
            <a:off x="350467" y="198000"/>
            <a:ext cx="8344800" cy="67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2" name="Group 387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389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1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4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5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6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7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8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9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00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01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02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03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04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9"/>
          <p:cNvGrpSpPr/>
          <p:nvPr userDrawn="1"/>
        </p:nvGrpSpPr>
        <p:grpSpPr>
          <a:xfrm>
            <a:off x="457200" y="4471989"/>
            <a:ext cx="8229600" cy="1052512"/>
            <a:chOff x="457200" y="5366386"/>
            <a:chExt cx="8229600" cy="1263014"/>
          </a:xfrm>
        </p:grpSpPr>
        <p:sp>
          <p:nvSpPr>
            <p:cNvPr id="32" name="Rectangle 31"/>
            <p:cNvSpPr/>
            <p:nvPr userDrawn="1"/>
          </p:nvSpPr>
          <p:spPr>
            <a:xfrm>
              <a:off x="457200" y="5366386"/>
              <a:ext cx="8229600" cy="6991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759" dirty="0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>
              <a:off x="457200" y="5366386"/>
              <a:ext cx="822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57200" y="6629400"/>
              <a:ext cx="822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44771" y="5561630"/>
            <a:ext cx="5573480" cy="136512"/>
          </a:xfrm>
          <a:ln>
            <a:noFill/>
          </a:ln>
        </p:spPr>
        <p:txBody>
          <a:bodyPr anchor="ctr" anchorCtr="0"/>
          <a:lstStyle>
            <a:lvl1pPr marL="0" indent="0" algn="l" defTabSz="385763" rtl="0" eaLnBrk="1" latinLnBrk="0" hangingPunct="1">
              <a:spcBef>
                <a:spcPts val="0"/>
              </a:spcBef>
              <a:buNone/>
              <a:defRPr lang="en-US" sz="338" kern="1200" dirty="0" smtClean="0">
                <a:solidFill>
                  <a:srgbClr val="60767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525474"/>
            <a:ext cx="8229600" cy="180627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675" b="0" baseline="0" dirty="0" smtClean="0">
                <a:solidFill>
                  <a:prstClr val="black"/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r>
              <a:rPr lang="en-US" dirty="0">
                <a:solidFill>
                  <a:prstClr val="black"/>
                </a:solidFill>
              </a:rPr>
              <a:t>Insert a summary of the most compelling aspects of the results shown above.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08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MENT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2000" y="1857179"/>
            <a:ext cx="8344800" cy="507832"/>
          </a:xfrm>
        </p:spPr>
        <p:txBody>
          <a:bodyPr>
            <a:noAutofit/>
          </a:bodyPr>
          <a:lstStyle>
            <a:lvl1pPr>
              <a:defRPr sz="2025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slide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457200" y="4417824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457200" y="236501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8069" y="3280298"/>
            <a:ext cx="5078731" cy="22224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759"/>
              </a:spcBef>
              <a:spcAft>
                <a:spcPts val="253"/>
              </a:spcAft>
              <a:buNone/>
              <a:defRPr sz="844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28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31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097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ASSOCIATIONS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42000" y="1857179"/>
            <a:ext cx="8344800" cy="507832"/>
          </a:xfrm>
        </p:spPr>
        <p:txBody>
          <a:bodyPr>
            <a:noAutofit/>
          </a:bodyPr>
          <a:lstStyle>
            <a:lvl1pPr>
              <a:defRPr sz="2025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slide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457200" y="236501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8069" y="3280298"/>
            <a:ext cx="5078731" cy="22224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759"/>
              </a:spcBef>
              <a:spcAft>
                <a:spcPts val="253"/>
              </a:spcAft>
              <a:buNone/>
              <a:defRPr sz="844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57200" y="4417824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32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89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72006F-0A90-4281-B444-ABB5D0A92061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48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TION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342000" y="1857179"/>
            <a:ext cx="8344800" cy="507832"/>
          </a:xfrm>
        </p:spPr>
        <p:txBody>
          <a:bodyPr>
            <a:noAutofit/>
          </a:bodyPr>
          <a:lstStyle>
            <a:lvl1pPr>
              <a:defRPr sz="2025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slide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57200" y="236501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8069" y="3280298"/>
            <a:ext cx="5078731" cy="22224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759"/>
              </a:spcBef>
              <a:spcAft>
                <a:spcPts val="253"/>
              </a:spcAft>
              <a:buNone/>
              <a:defRPr sz="844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759"/>
              </a:spcBef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457200" y="4417824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35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517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 smtClean="0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grpSp>
        <p:nvGrpSpPr>
          <p:cNvPr id="2" name="Group 28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31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351352" y="5570665"/>
            <a:ext cx="247184" cy="14433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fld id="{B85B397D-7E10-47D7-8E0C-6E144CA8D040}" type="slidenum">
              <a:rPr lang="en-US" sz="338" smtClean="0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57200" y="5524500"/>
            <a:ext cx="822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5578488"/>
            <a:ext cx="7997825" cy="136512"/>
          </a:xfrm>
          <a:noFill/>
        </p:spPr>
        <p:txBody>
          <a:bodyPr wrap="square" rtlCol="0" anchor="b">
            <a:spAutoFit/>
          </a:bodyPr>
          <a:lstStyle>
            <a:lvl1pPr marL="26120" indent="-26120" algn="l">
              <a:buFont typeface="Georgia" pitchFamily="18" charset="0"/>
              <a:buChar char="|"/>
              <a:defRPr lang="en-US" sz="338" baseline="0" dirty="0" smtClean="0">
                <a:solidFill>
                  <a:srgbClr val="60767C"/>
                </a:solidFill>
                <a:latin typeface="+mj-lt"/>
              </a:defRPr>
            </a:lvl1pPr>
            <a:lvl2pPr>
              <a:defRPr lang="en-US" sz="759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marL="0" lvl="0"/>
            <a:r>
              <a:rPr lang="en-US" dirty="0"/>
              <a:t>Click to  Add Notes, Source, etc.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342000" y="493864"/>
            <a:ext cx="8344800" cy="36420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11"/>
          </p:nvPr>
        </p:nvSpPr>
        <p:spPr>
          <a:xfrm>
            <a:off x="457202" y="1380002"/>
            <a:ext cx="8229599" cy="559448"/>
          </a:xfrm>
        </p:spPr>
        <p:txBody>
          <a:bodyPr/>
          <a:lstStyle>
            <a:lvl1pPr>
              <a:lnSpc>
                <a:spcPts val="97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97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970"/>
              </a:lnSpc>
              <a:defRPr/>
            </a:lvl4pPr>
            <a:lvl5pPr>
              <a:lnSpc>
                <a:spcPts val="97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696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51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  <p:sp>
        <p:nvSpPr>
          <p:cNvPr id="71" name="TextBox 70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 smtClean="0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351352" y="5570665"/>
            <a:ext cx="247184" cy="14433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fld id="{B85B397D-7E10-47D7-8E0C-6E144CA8D040}" type="slidenum">
              <a:rPr lang="en-US" sz="338" smtClean="0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cxnSp>
        <p:nvCxnSpPr>
          <p:cNvPr id="73" name="Straight Connector 72"/>
          <p:cNvCxnSpPr/>
          <p:nvPr userDrawn="1"/>
        </p:nvCxnSpPr>
        <p:spPr>
          <a:xfrm>
            <a:off x="457200" y="5524500"/>
            <a:ext cx="822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5578488"/>
            <a:ext cx="7997825" cy="136512"/>
          </a:xfrm>
          <a:noFill/>
        </p:spPr>
        <p:txBody>
          <a:bodyPr wrap="square" rtlCol="0" anchor="b">
            <a:spAutoFit/>
          </a:bodyPr>
          <a:lstStyle>
            <a:lvl1pPr marL="26120" indent="-26120" algn="l">
              <a:buFont typeface="Georgia" pitchFamily="18" charset="0"/>
              <a:buChar char="|"/>
              <a:defRPr lang="en-US" sz="338" baseline="0" dirty="0" smtClean="0">
                <a:solidFill>
                  <a:srgbClr val="60767C"/>
                </a:solidFill>
                <a:latin typeface="+mj-lt"/>
              </a:defRPr>
            </a:lvl1pPr>
            <a:lvl2pPr>
              <a:defRPr lang="en-US" sz="759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marL="0" lvl="0"/>
            <a:r>
              <a:rPr lang="en-US" dirty="0"/>
              <a:t>Click to  Add Notes, Source, etc.</a:t>
            </a:r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342000" y="493864"/>
            <a:ext cx="8344800" cy="36420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1"/>
          </p:nvPr>
        </p:nvSpPr>
        <p:spPr>
          <a:xfrm>
            <a:off x="457202" y="1380002"/>
            <a:ext cx="8229599" cy="559448"/>
          </a:xfrm>
        </p:spPr>
        <p:txBody>
          <a:bodyPr/>
          <a:lstStyle>
            <a:lvl1pPr>
              <a:lnSpc>
                <a:spcPts val="97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97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970"/>
              </a:lnSpc>
              <a:defRPr/>
            </a:lvl4pPr>
            <a:lvl5pPr>
              <a:lnSpc>
                <a:spcPts val="97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9029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51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  <p:sp>
        <p:nvSpPr>
          <p:cNvPr id="71" name="TextBox 70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 smtClean="0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351352" y="5570665"/>
            <a:ext cx="247184" cy="14433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fld id="{B85B397D-7E10-47D7-8E0C-6E144CA8D040}" type="slidenum">
              <a:rPr lang="en-US" sz="338" smtClean="0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cxnSp>
        <p:nvCxnSpPr>
          <p:cNvPr id="73" name="Straight Connector 72"/>
          <p:cNvCxnSpPr/>
          <p:nvPr userDrawn="1"/>
        </p:nvCxnSpPr>
        <p:spPr>
          <a:xfrm>
            <a:off x="457200" y="5524500"/>
            <a:ext cx="822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5578488"/>
            <a:ext cx="7997825" cy="136512"/>
          </a:xfrm>
          <a:noFill/>
        </p:spPr>
        <p:txBody>
          <a:bodyPr wrap="square" rtlCol="0" anchor="b">
            <a:spAutoFit/>
          </a:bodyPr>
          <a:lstStyle>
            <a:lvl1pPr marL="26120" indent="-26120" algn="l">
              <a:buFont typeface="Georgia" pitchFamily="18" charset="0"/>
              <a:buChar char="|"/>
              <a:defRPr lang="en-US" sz="338" baseline="0" dirty="0" smtClean="0">
                <a:solidFill>
                  <a:srgbClr val="60767C"/>
                </a:solidFill>
                <a:latin typeface="+mj-lt"/>
              </a:defRPr>
            </a:lvl1pPr>
            <a:lvl2pPr>
              <a:defRPr lang="en-US" sz="759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marL="0" lvl="0"/>
            <a:r>
              <a:rPr lang="en-US" dirty="0"/>
              <a:t>Click to  Add Notes, Source, etc.</a:t>
            </a:r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342000" y="493864"/>
            <a:ext cx="8344800" cy="36420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1"/>
          </p:nvPr>
        </p:nvSpPr>
        <p:spPr>
          <a:xfrm>
            <a:off x="457202" y="1380002"/>
            <a:ext cx="8229599" cy="559448"/>
          </a:xfrm>
        </p:spPr>
        <p:txBody>
          <a:bodyPr/>
          <a:lstStyle>
            <a:lvl1pPr>
              <a:lnSpc>
                <a:spcPts val="97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97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970"/>
              </a:lnSpc>
              <a:defRPr/>
            </a:lvl4pPr>
            <a:lvl5pPr>
              <a:lnSpc>
                <a:spcPts val="97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013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L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457200" y="19800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>
            <a:grpSpLocks noChangeAspect="1"/>
          </p:cNvGrpSpPr>
          <p:nvPr userDrawn="1"/>
        </p:nvGrpSpPr>
        <p:grpSpPr>
          <a:xfrm>
            <a:off x="7890021" y="53280"/>
            <a:ext cx="796780" cy="91440"/>
            <a:chOff x="5917749" y="143893"/>
            <a:chExt cx="2391197" cy="329302"/>
          </a:xfrm>
        </p:grpSpPr>
        <p:sp>
          <p:nvSpPr>
            <p:cNvPr id="28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927314" y="153457"/>
              <a:ext cx="2381632" cy="31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7"/>
            <p:cNvSpPr>
              <a:spLocks/>
            </p:cNvSpPr>
            <p:nvPr userDrawn="1"/>
          </p:nvSpPr>
          <p:spPr bwMode="auto">
            <a:xfrm>
              <a:off x="7937286" y="276433"/>
              <a:ext cx="219990" cy="151670"/>
            </a:xfrm>
            <a:custGeom>
              <a:avLst/>
              <a:gdLst>
                <a:gd name="T0" fmla="*/ 56 w 68"/>
                <a:gd name="T1" fmla="*/ 37 h 47"/>
                <a:gd name="T2" fmla="*/ 44 w 68"/>
                <a:gd name="T3" fmla="*/ 45 h 47"/>
                <a:gd name="T4" fmla="*/ 34 w 68"/>
                <a:gd name="T5" fmla="*/ 15 h 47"/>
                <a:gd name="T6" fmla="*/ 34 w 68"/>
                <a:gd name="T7" fmla="*/ 15 h 47"/>
                <a:gd name="T8" fmla="*/ 27 w 68"/>
                <a:gd name="T9" fmla="*/ 37 h 47"/>
                <a:gd name="T10" fmla="*/ 16 w 68"/>
                <a:gd name="T11" fmla="*/ 45 h 47"/>
                <a:gd name="T12" fmla="*/ 0 w 68"/>
                <a:gd name="T13" fmla="*/ 0 h 47"/>
                <a:gd name="T14" fmla="*/ 11 w 68"/>
                <a:gd name="T15" fmla="*/ 0 h 47"/>
                <a:gd name="T16" fmla="*/ 21 w 68"/>
                <a:gd name="T17" fmla="*/ 31 h 47"/>
                <a:gd name="T18" fmla="*/ 21 w 68"/>
                <a:gd name="T19" fmla="*/ 31 h 47"/>
                <a:gd name="T20" fmla="*/ 30 w 68"/>
                <a:gd name="T21" fmla="*/ 0 h 47"/>
                <a:gd name="T22" fmla="*/ 39 w 68"/>
                <a:gd name="T23" fmla="*/ 0 h 47"/>
                <a:gd name="T24" fmla="*/ 48 w 68"/>
                <a:gd name="T25" fmla="*/ 31 h 47"/>
                <a:gd name="T26" fmla="*/ 49 w 68"/>
                <a:gd name="T27" fmla="*/ 31 h 47"/>
                <a:gd name="T28" fmla="*/ 58 w 68"/>
                <a:gd name="T29" fmla="*/ 0 h 47"/>
                <a:gd name="T30" fmla="*/ 68 w 68"/>
                <a:gd name="T31" fmla="*/ 0 h 47"/>
                <a:gd name="T32" fmla="*/ 56 w 68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8" y="29"/>
                    <a:pt x="56" y="37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 userDrawn="1"/>
          </p:nvSpPr>
          <p:spPr bwMode="auto">
            <a:xfrm>
              <a:off x="7531465" y="208113"/>
              <a:ext cx="138007" cy="210425"/>
            </a:xfrm>
            <a:custGeom>
              <a:avLst/>
              <a:gdLst>
                <a:gd name="T0" fmla="*/ 0 w 43"/>
                <a:gd name="T1" fmla="*/ 0 h 65"/>
                <a:gd name="T2" fmla="*/ 0 w 43"/>
                <a:gd name="T3" fmla="*/ 65 h 65"/>
                <a:gd name="T4" fmla="*/ 20 w 43"/>
                <a:gd name="T5" fmla="*/ 65 h 65"/>
                <a:gd name="T6" fmla="*/ 43 w 43"/>
                <a:gd name="T7" fmla="*/ 46 h 65"/>
                <a:gd name="T8" fmla="*/ 32 w 43"/>
                <a:gd name="T9" fmla="*/ 30 h 65"/>
                <a:gd name="T10" fmla="*/ 30 w 43"/>
                <a:gd name="T11" fmla="*/ 30 h 65"/>
                <a:gd name="T12" fmla="*/ 32 w 43"/>
                <a:gd name="T13" fmla="*/ 29 h 65"/>
                <a:gd name="T14" fmla="*/ 39 w 43"/>
                <a:gd name="T15" fmla="*/ 16 h 65"/>
                <a:gd name="T16" fmla="*/ 21 w 43"/>
                <a:gd name="T17" fmla="*/ 0 h 65"/>
                <a:gd name="T18" fmla="*/ 0 w 43"/>
                <a:gd name="T19" fmla="*/ 0 h 65"/>
                <a:gd name="T20" fmla="*/ 11 w 43"/>
                <a:gd name="T21" fmla="*/ 8 h 65"/>
                <a:gd name="T22" fmla="*/ 18 w 43"/>
                <a:gd name="T23" fmla="*/ 8 h 65"/>
                <a:gd name="T24" fmla="*/ 28 w 43"/>
                <a:gd name="T25" fmla="*/ 17 h 65"/>
                <a:gd name="T26" fmla="*/ 19 w 43"/>
                <a:gd name="T27" fmla="*/ 27 h 65"/>
                <a:gd name="T28" fmla="*/ 11 w 43"/>
                <a:gd name="T29" fmla="*/ 27 h 65"/>
                <a:gd name="T30" fmla="*/ 11 w 43"/>
                <a:gd name="T31" fmla="*/ 8 h 65"/>
                <a:gd name="T32" fmla="*/ 11 w 43"/>
                <a:gd name="T33" fmla="*/ 37 h 65"/>
                <a:gd name="T34" fmla="*/ 20 w 43"/>
                <a:gd name="T35" fmla="*/ 37 h 65"/>
                <a:gd name="T36" fmla="*/ 32 w 43"/>
                <a:gd name="T37" fmla="*/ 46 h 65"/>
                <a:gd name="T38" fmla="*/ 19 w 43"/>
                <a:gd name="T39" fmla="*/ 56 h 65"/>
                <a:gd name="T40" fmla="*/ 11 w 43"/>
                <a:gd name="T41" fmla="*/ 56 h 65"/>
                <a:gd name="T42" fmla="*/ 11 w 43"/>
                <a:gd name="T4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5">
                  <a:moveTo>
                    <a:pt x="0" y="0"/>
                  </a:moveTo>
                  <a:cubicBezTo>
                    <a:pt x="0" y="1"/>
                    <a:pt x="0" y="64"/>
                    <a:pt x="0" y="65"/>
                  </a:cubicBezTo>
                  <a:cubicBezTo>
                    <a:pt x="1" y="65"/>
                    <a:pt x="20" y="65"/>
                    <a:pt x="20" y="65"/>
                  </a:cubicBezTo>
                  <a:cubicBezTo>
                    <a:pt x="36" y="65"/>
                    <a:pt x="43" y="55"/>
                    <a:pt x="43" y="46"/>
                  </a:cubicBezTo>
                  <a:cubicBezTo>
                    <a:pt x="43" y="38"/>
                    <a:pt x="39" y="32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7" y="27"/>
                    <a:pt x="39" y="22"/>
                    <a:pt x="39" y="16"/>
                  </a:cubicBezTo>
                  <a:cubicBezTo>
                    <a:pt x="39" y="8"/>
                    <a:pt x="34" y="0"/>
                    <a:pt x="21" y="0"/>
                  </a:cubicBezTo>
                  <a:cubicBezTo>
                    <a:pt x="21" y="0"/>
                    <a:pt x="1" y="0"/>
                    <a:pt x="0" y="0"/>
                  </a:cubicBezTo>
                  <a:close/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4" y="8"/>
                    <a:pt x="28" y="12"/>
                    <a:pt x="28" y="17"/>
                  </a:cubicBezTo>
                  <a:cubicBezTo>
                    <a:pt x="28" y="23"/>
                    <a:pt x="23" y="27"/>
                    <a:pt x="19" y="27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8"/>
                  </a:lnTo>
                  <a:close/>
                  <a:moveTo>
                    <a:pt x="1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7"/>
                    <a:pt x="32" y="40"/>
                    <a:pt x="32" y="46"/>
                  </a:cubicBezTo>
                  <a:cubicBezTo>
                    <a:pt x="32" y="52"/>
                    <a:pt x="27" y="56"/>
                    <a:pt x="19" y="56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9"/>
            <p:cNvSpPr>
              <a:spLocks noEditPoints="1"/>
            </p:cNvSpPr>
            <p:nvPr userDrawn="1"/>
          </p:nvSpPr>
          <p:spPr bwMode="auto">
            <a:xfrm>
              <a:off x="7792448" y="273700"/>
              <a:ext cx="139373" cy="147571"/>
            </a:xfrm>
            <a:custGeom>
              <a:avLst/>
              <a:gdLst>
                <a:gd name="T0" fmla="*/ 37 w 43"/>
                <a:gd name="T1" fmla="*/ 40 h 46"/>
                <a:gd name="T2" fmla="*/ 22 w 43"/>
                <a:gd name="T3" fmla="*/ 46 h 46"/>
                <a:gd name="T4" fmla="*/ 7 w 43"/>
                <a:gd name="T5" fmla="*/ 41 h 46"/>
                <a:gd name="T6" fmla="*/ 0 w 43"/>
                <a:gd name="T7" fmla="*/ 24 h 46"/>
                <a:gd name="T8" fmla="*/ 6 w 43"/>
                <a:gd name="T9" fmla="*/ 7 h 46"/>
                <a:gd name="T10" fmla="*/ 22 w 43"/>
                <a:gd name="T11" fmla="*/ 0 h 46"/>
                <a:gd name="T12" fmla="*/ 38 w 43"/>
                <a:gd name="T13" fmla="*/ 7 h 46"/>
                <a:gd name="T14" fmla="*/ 43 w 43"/>
                <a:gd name="T15" fmla="*/ 23 h 46"/>
                <a:gd name="T16" fmla="*/ 37 w 43"/>
                <a:gd name="T17" fmla="*/ 40 h 46"/>
                <a:gd name="T18" fmla="*/ 21 w 43"/>
                <a:gd name="T19" fmla="*/ 9 h 46"/>
                <a:gd name="T20" fmla="*/ 11 w 43"/>
                <a:gd name="T21" fmla="*/ 23 h 46"/>
                <a:gd name="T22" fmla="*/ 22 w 43"/>
                <a:gd name="T23" fmla="*/ 37 h 46"/>
                <a:gd name="T24" fmla="*/ 32 w 43"/>
                <a:gd name="T25" fmla="*/ 23 h 46"/>
                <a:gd name="T26" fmla="*/ 21 w 43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40"/>
                  </a:moveTo>
                  <a:cubicBezTo>
                    <a:pt x="33" y="44"/>
                    <a:pt x="28" y="46"/>
                    <a:pt x="22" y="46"/>
                  </a:cubicBezTo>
                  <a:cubicBezTo>
                    <a:pt x="15" y="46"/>
                    <a:pt x="10" y="44"/>
                    <a:pt x="7" y="41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4" y="3"/>
                    <a:pt x="38" y="7"/>
                  </a:cubicBezTo>
                  <a:cubicBezTo>
                    <a:pt x="41" y="11"/>
                    <a:pt x="43" y="16"/>
                    <a:pt x="43" y="23"/>
                  </a:cubicBezTo>
                  <a:cubicBezTo>
                    <a:pt x="43" y="30"/>
                    <a:pt x="41" y="36"/>
                    <a:pt x="37" y="40"/>
                  </a:cubicBezTo>
                  <a:close/>
                  <a:moveTo>
                    <a:pt x="21" y="9"/>
                  </a:moveTo>
                  <a:cubicBezTo>
                    <a:pt x="14" y="9"/>
                    <a:pt x="11" y="15"/>
                    <a:pt x="11" y="23"/>
                  </a:cubicBezTo>
                  <a:cubicBezTo>
                    <a:pt x="11" y="32"/>
                    <a:pt x="15" y="37"/>
                    <a:pt x="22" y="37"/>
                  </a:cubicBezTo>
                  <a:cubicBezTo>
                    <a:pt x="29" y="37"/>
                    <a:pt x="32" y="31"/>
                    <a:pt x="32" y="23"/>
                  </a:cubicBezTo>
                  <a:cubicBezTo>
                    <a:pt x="32" y="15"/>
                    <a:pt x="28" y="9"/>
                    <a:pt x="21" y="9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0"/>
            <p:cNvSpPr>
              <a:spLocks/>
            </p:cNvSpPr>
            <p:nvPr userDrawn="1"/>
          </p:nvSpPr>
          <p:spPr bwMode="auto">
            <a:xfrm>
              <a:off x="8180505" y="273700"/>
              <a:ext cx="128441" cy="147571"/>
            </a:xfrm>
            <a:custGeom>
              <a:avLst/>
              <a:gdLst>
                <a:gd name="T0" fmla="*/ 28 w 40"/>
                <a:gd name="T1" fmla="*/ 46 h 46"/>
                <a:gd name="T2" fmla="*/ 28 w 40"/>
                <a:gd name="T3" fmla="*/ 19 h 46"/>
                <a:gd name="T4" fmla="*/ 22 w 40"/>
                <a:gd name="T5" fmla="*/ 10 h 46"/>
                <a:gd name="T6" fmla="*/ 11 w 40"/>
                <a:gd name="T7" fmla="*/ 15 h 46"/>
                <a:gd name="T8" fmla="*/ 11 w 40"/>
                <a:gd name="T9" fmla="*/ 38 h 46"/>
                <a:gd name="T10" fmla="*/ 0 w 40"/>
                <a:gd name="T11" fmla="*/ 46 h 46"/>
                <a:gd name="T12" fmla="*/ 0 w 40"/>
                <a:gd name="T13" fmla="*/ 1 h 46"/>
                <a:gd name="T14" fmla="*/ 9 w 40"/>
                <a:gd name="T15" fmla="*/ 1 h 46"/>
                <a:gd name="T16" fmla="*/ 11 w 40"/>
                <a:gd name="T17" fmla="*/ 6 h 46"/>
                <a:gd name="T18" fmla="*/ 26 w 40"/>
                <a:gd name="T19" fmla="*/ 0 h 46"/>
                <a:gd name="T20" fmla="*/ 40 w 40"/>
                <a:gd name="T21" fmla="*/ 16 h 46"/>
                <a:gd name="T22" fmla="*/ 40 w 40"/>
                <a:gd name="T23" fmla="*/ 38 h 46"/>
                <a:gd name="T24" fmla="*/ 28 w 40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28" y="46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0"/>
                    <a:pt x="22" y="10"/>
                  </a:cubicBezTo>
                  <a:cubicBezTo>
                    <a:pt x="18" y="10"/>
                    <a:pt x="14" y="12"/>
                    <a:pt x="11" y="15"/>
                  </a:cubicBezTo>
                  <a:cubicBezTo>
                    <a:pt x="11" y="15"/>
                    <a:pt x="11" y="29"/>
                    <a:pt x="11" y="38"/>
                  </a:cubicBezTo>
                  <a:cubicBezTo>
                    <a:pt x="11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20" y="0"/>
                    <a:pt x="26" y="0"/>
                  </a:cubicBezTo>
                  <a:cubicBezTo>
                    <a:pt x="32" y="0"/>
                    <a:pt x="40" y="4"/>
                    <a:pt x="40" y="16"/>
                  </a:cubicBezTo>
                  <a:cubicBezTo>
                    <a:pt x="40" y="16"/>
                    <a:pt x="40" y="29"/>
                    <a:pt x="40" y="38"/>
                  </a:cubicBezTo>
                  <a:cubicBezTo>
                    <a:pt x="40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1"/>
            <p:cNvSpPr>
              <a:spLocks/>
            </p:cNvSpPr>
            <p:nvPr userDrawn="1"/>
          </p:nvSpPr>
          <p:spPr bwMode="auto">
            <a:xfrm>
              <a:off x="7695433" y="276433"/>
              <a:ext cx="94282" cy="144838"/>
            </a:xfrm>
            <a:custGeom>
              <a:avLst/>
              <a:gdLst>
                <a:gd name="T0" fmla="*/ 25 w 29"/>
                <a:gd name="T1" fmla="*/ 11 h 45"/>
                <a:gd name="T2" fmla="*/ 20 w 29"/>
                <a:gd name="T3" fmla="*/ 9 h 45"/>
                <a:gd name="T4" fmla="*/ 11 w 29"/>
                <a:gd name="T5" fmla="*/ 13 h 45"/>
                <a:gd name="T6" fmla="*/ 11 w 29"/>
                <a:gd name="T7" fmla="*/ 37 h 45"/>
                <a:gd name="T8" fmla="*/ 0 w 29"/>
                <a:gd name="T9" fmla="*/ 45 h 45"/>
                <a:gd name="T10" fmla="*/ 0 w 29"/>
                <a:gd name="T11" fmla="*/ 1 h 45"/>
                <a:gd name="T12" fmla="*/ 9 w 29"/>
                <a:gd name="T13" fmla="*/ 1 h 45"/>
                <a:gd name="T14" fmla="*/ 11 w 29"/>
                <a:gd name="T15" fmla="*/ 5 h 45"/>
                <a:gd name="T16" fmla="*/ 23 w 29"/>
                <a:gd name="T17" fmla="*/ 0 h 45"/>
                <a:gd name="T18" fmla="*/ 29 w 29"/>
                <a:gd name="T19" fmla="*/ 1 h 45"/>
                <a:gd name="T20" fmla="*/ 25 w 29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5">
                  <a:moveTo>
                    <a:pt x="25" y="11"/>
                  </a:moveTo>
                  <a:cubicBezTo>
                    <a:pt x="23" y="10"/>
                    <a:pt x="21" y="9"/>
                    <a:pt x="20" y="9"/>
                  </a:cubicBezTo>
                  <a:cubicBezTo>
                    <a:pt x="17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2"/>
            <p:cNvSpPr>
              <a:spLocks/>
            </p:cNvSpPr>
            <p:nvPr userDrawn="1"/>
          </p:nvSpPr>
          <p:spPr bwMode="auto">
            <a:xfrm>
              <a:off x="6133641" y="143893"/>
              <a:ext cx="213158" cy="329302"/>
            </a:xfrm>
            <a:custGeom>
              <a:avLst/>
              <a:gdLst>
                <a:gd name="T0" fmla="*/ 0 w 66"/>
                <a:gd name="T1" fmla="*/ 12 h 102"/>
                <a:gd name="T2" fmla="*/ 0 w 66"/>
                <a:gd name="T3" fmla="*/ 11 h 102"/>
                <a:gd name="T4" fmla="*/ 34 w 66"/>
                <a:gd name="T5" fmla="*/ 10 h 102"/>
                <a:gd name="T6" fmla="*/ 40 w 66"/>
                <a:gd name="T7" fmla="*/ 26 h 102"/>
                <a:gd name="T8" fmla="*/ 56 w 66"/>
                <a:gd name="T9" fmla="*/ 33 h 102"/>
                <a:gd name="T10" fmla="*/ 55 w 66"/>
                <a:gd name="T11" fmla="*/ 66 h 102"/>
                <a:gd name="T12" fmla="*/ 19 w 66"/>
                <a:gd name="T13" fmla="*/ 102 h 102"/>
                <a:gd name="T14" fmla="*/ 8 w 66"/>
                <a:gd name="T15" fmla="*/ 91 h 102"/>
                <a:gd name="T16" fmla="*/ 44 w 66"/>
                <a:gd name="T17" fmla="*/ 55 h 102"/>
                <a:gd name="T18" fmla="*/ 45 w 66"/>
                <a:gd name="T19" fmla="*/ 43 h 102"/>
                <a:gd name="T20" fmla="*/ 33 w 66"/>
                <a:gd name="T21" fmla="*/ 44 h 102"/>
                <a:gd name="T22" fmla="*/ 0 w 66"/>
                <a:gd name="T23" fmla="*/ 77 h 102"/>
                <a:gd name="T24" fmla="*/ 0 w 66"/>
                <a:gd name="T25" fmla="*/ 55 h 102"/>
                <a:gd name="T26" fmla="*/ 22 w 66"/>
                <a:gd name="T27" fmla="*/ 33 h 102"/>
                <a:gd name="T28" fmla="*/ 23 w 66"/>
                <a:gd name="T29" fmla="*/ 21 h 102"/>
                <a:gd name="T30" fmla="*/ 11 w 66"/>
                <a:gd name="T31" fmla="*/ 22 h 102"/>
                <a:gd name="T32" fmla="*/ 0 w 66"/>
                <a:gd name="T33" fmla="*/ 33 h 102"/>
                <a:gd name="T34" fmla="*/ 0 w 66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02"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25" y="1"/>
                    <a:pt x="34" y="10"/>
                  </a:cubicBezTo>
                  <a:cubicBezTo>
                    <a:pt x="40" y="16"/>
                    <a:pt x="40" y="23"/>
                    <a:pt x="40" y="26"/>
                  </a:cubicBezTo>
                  <a:cubicBezTo>
                    <a:pt x="43" y="26"/>
                    <a:pt x="50" y="26"/>
                    <a:pt x="56" y="33"/>
                  </a:cubicBezTo>
                  <a:cubicBezTo>
                    <a:pt x="65" y="41"/>
                    <a:pt x="66" y="55"/>
                    <a:pt x="55" y="6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1"/>
                    <a:pt x="48" y="46"/>
                    <a:pt x="45" y="43"/>
                  </a:cubicBezTo>
                  <a:cubicBezTo>
                    <a:pt x="42" y="40"/>
                    <a:pt x="37" y="40"/>
                    <a:pt x="33" y="4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29"/>
                    <a:pt x="26" y="24"/>
                    <a:pt x="23" y="21"/>
                  </a:cubicBezTo>
                  <a:cubicBezTo>
                    <a:pt x="20" y="18"/>
                    <a:pt x="15" y="18"/>
                    <a:pt x="11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3"/>
            <p:cNvSpPr>
              <a:spLocks/>
            </p:cNvSpPr>
            <p:nvPr userDrawn="1"/>
          </p:nvSpPr>
          <p:spPr bwMode="auto">
            <a:xfrm>
              <a:off x="5917749" y="143893"/>
              <a:ext cx="215891" cy="329302"/>
            </a:xfrm>
            <a:custGeom>
              <a:avLst/>
              <a:gdLst>
                <a:gd name="T0" fmla="*/ 67 w 67"/>
                <a:gd name="T1" fmla="*/ 12 h 102"/>
                <a:gd name="T2" fmla="*/ 66 w 67"/>
                <a:gd name="T3" fmla="*/ 11 h 102"/>
                <a:gd name="T4" fmla="*/ 33 w 67"/>
                <a:gd name="T5" fmla="*/ 10 h 102"/>
                <a:gd name="T6" fmla="*/ 27 w 67"/>
                <a:gd name="T7" fmla="*/ 26 h 102"/>
                <a:gd name="T8" fmla="*/ 10 w 67"/>
                <a:gd name="T9" fmla="*/ 33 h 102"/>
                <a:gd name="T10" fmla="*/ 11 w 67"/>
                <a:gd name="T11" fmla="*/ 66 h 102"/>
                <a:gd name="T12" fmla="*/ 48 w 67"/>
                <a:gd name="T13" fmla="*/ 102 h 102"/>
                <a:gd name="T14" fmla="*/ 59 w 67"/>
                <a:gd name="T15" fmla="*/ 91 h 102"/>
                <a:gd name="T16" fmla="*/ 22 w 67"/>
                <a:gd name="T17" fmla="*/ 55 h 102"/>
                <a:gd name="T18" fmla="*/ 21 w 67"/>
                <a:gd name="T19" fmla="*/ 43 h 102"/>
                <a:gd name="T20" fmla="*/ 33 w 67"/>
                <a:gd name="T21" fmla="*/ 44 h 102"/>
                <a:gd name="T22" fmla="*/ 67 w 67"/>
                <a:gd name="T23" fmla="*/ 77 h 102"/>
                <a:gd name="T24" fmla="*/ 67 w 67"/>
                <a:gd name="T25" fmla="*/ 55 h 102"/>
                <a:gd name="T26" fmla="*/ 44 w 67"/>
                <a:gd name="T27" fmla="*/ 33 h 102"/>
                <a:gd name="T28" fmla="*/ 43 w 67"/>
                <a:gd name="T29" fmla="*/ 21 h 102"/>
                <a:gd name="T30" fmla="*/ 55 w 67"/>
                <a:gd name="T31" fmla="*/ 22 h 102"/>
                <a:gd name="T32" fmla="*/ 67 w 67"/>
                <a:gd name="T33" fmla="*/ 33 h 102"/>
                <a:gd name="T34" fmla="*/ 67 w 67"/>
                <a:gd name="T3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02">
                  <a:moveTo>
                    <a:pt x="67" y="12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5" y="0"/>
                    <a:pt x="42" y="1"/>
                    <a:pt x="33" y="10"/>
                  </a:cubicBezTo>
                  <a:cubicBezTo>
                    <a:pt x="27" y="16"/>
                    <a:pt x="26" y="23"/>
                    <a:pt x="27" y="26"/>
                  </a:cubicBezTo>
                  <a:cubicBezTo>
                    <a:pt x="24" y="26"/>
                    <a:pt x="17" y="26"/>
                    <a:pt x="10" y="33"/>
                  </a:cubicBezTo>
                  <a:cubicBezTo>
                    <a:pt x="2" y="41"/>
                    <a:pt x="0" y="55"/>
                    <a:pt x="11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8" y="51"/>
                    <a:pt x="19" y="46"/>
                    <a:pt x="21" y="43"/>
                  </a:cubicBezTo>
                  <a:cubicBezTo>
                    <a:pt x="24" y="40"/>
                    <a:pt x="29" y="40"/>
                    <a:pt x="33" y="4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0" y="29"/>
                    <a:pt x="41" y="24"/>
                    <a:pt x="43" y="21"/>
                  </a:cubicBezTo>
                  <a:cubicBezTo>
                    <a:pt x="46" y="18"/>
                    <a:pt x="51" y="18"/>
                    <a:pt x="55" y="22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14"/>
            <p:cNvSpPr>
              <a:spLocks/>
            </p:cNvSpPr>
            <p:nvPr userDrawn="1"/>
          </p:nvSpPr>
          <p:spPr bwMode="auto">
            <a:xfrm>
              <a:off x="6882427" y="276433"/>
              <a:ext cx="222723" cy="151670"/>
            </a:xfrm>
            <a:custGeom>
              <a:avLst/>
              <a:gdLst>
                <a:gd name="T0" fmla="*/ 56 w 69"/>
                <a:gd name="T1" fmla="*/ 37 h 47"/>
                <a:gd name="T2" fmla="*/ 44 w 69"/>
                <a:gd name="T3" fmla="*/ 45 h 47"/>
                <a:gd name="T4" fmla="*/ 34 w 69"/>
                <a:gd name="T5" fmla="*/ 15 h 47"/>
                <a:gd name="T6" fmla="*/ 34 w 69"/>
                <a:gd name="T7" fmla="*/ 15 h 47"/>
                <a:gd name="T8" fmla="*/ 27 w 69"/>
                <a:gd name="T9" fmla="*/ 37 h 47"/>
                <a:gd name="T10" fmla="*/ 16 w 69"/>
                <a:gd name="T11" fmla="*/ 45 h 47"/>
                <a:gd name="T12" fmla="*/ 0 w 69"/>
                <a:gd name="T13" fmla="*/ 0 h 47"/>
                <a:gd name="T14" fmla="*/ 12 w 69"/>
                <a:gd name="T15" fmla="*/ 0 h 47"/>
                <a:gd name="T16" fmla="*/ 21 w 69"/>
                <a:gd name="T17" fmla="*/ 31 h 47"/>
                <a:gd name="T18" fmla="*/ 21 w 69"/>
                <a:gd name="T19" fmla="*/ 31 h 47"/>
                <a:gd name="T20" fmla="*/ 31 w 69"/>
                <a:gd name="T21" fmla="*/ 0 h 47"/>
                <a:gd name="T22" fmla="*/ 39 w 69"/>
                <a:gd name="T23" fmla="*/ 0 h 47"/>
                <a:gd name="T24" fmla="*/ 49 w 69"/>
                <a:gd name="T25" fmla="*/ 31 h 47"/>
                <a:gd name="T26" fmla="*/ 49 w 69"/>
                <a:gd name="T27" fmla="*/ 31 h 47"/>
                <a:gd name="T28" fmla="*/ 58 w 69"/>
                <a:gd name="T29" fmla="*/ 0 h 47"/>
                <a:gd name="T30" fmla="*/ 69 w 69"/>
                <a:gd name="T31" fmla="*/ 0 h 47"/>
                <a:gd name="T32" fmla="*/ 56 w 69"/>
                <a:gd name="T3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7">
                  <a:moveTo>
                    <a:pt x="56" y="37"/>
                  </a:moveTo>
                  <a:cubicBezTo>
                    <a:pt x="52" y="47"/>
                    <a:pt x="44" y="45"/>
                    <a:pt x="44" y="4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0" y="29"/>
                    <a:pt x="27" y="37"/>
                  </a:cubicBezTo>
                  <a:cubicBezTo>
                    <a:pt x="24" y="47"/>
                    <a:pt x="16" y="45"/>
                    <a:pt x="16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59" y="29"/>
                    <a:pt x="56" y="37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5"/>
            <p:cNvSpPr>
              <a:spLocks noEditPoints="1"/>
            </p:cNvSpPr>
            <p:nvPr userDrawn="1"/>
          </p:nvSpPr>
          <p:spPr bwMode="auto">
            <a:xfrm>
              <a:off x="7107882" y="276433"/>
              <a:ext cx="127075" cy="144838"/>
            </a:xfrm>
            <a:custGeom>
              <a:avLst/>
              <a:gdLst>
                <a:gd name="T0" fmla="*/ 29 w 39"/>
                <a:gd name="T1" fmla="*/ 45 h 45"/>
                <a:gd name="T2" fmla="*/ 27 w 39"/>
                <a:gd name="T3" fmla="*/ 40 h 45"/>
                <a:gd name="T4" fmla="*/ 15 w 39"/>
                <a:gd name="T5" fmla="*/ 45 h 45"/>
                <a:gd name="T6" fmla="*/ 0 w 39"/>
                <a:gd name="T7" fmla="*/ 31 h 45"/>
                <a:gd name="T8" fmla="*/ 19 w 39"/>
                <a:gd name="T9" fmla="*/ 17 h 45"/>
                <a:gd name="T10" fmla="*/ 26 w 39"/>
                <a:gd name="T11" fmla="*/ 16 h 45"/>
                <a:gd name="T12" fmla="*/ 26 w 39"/>
                <a:gd name="T13" fmla="*/ 15 h 45"/>
                <a:gd name="T14" fmla="*/ 18 w 39"/>
                <a:gd name="T15" fmla="*/ 8 h 45"/>
                <a:gd name="T16" fmla="*/ 7 w 39"/>
                <a:gd name="T17" fmla="*/ 11 h 45"/>
                <a:gd name="T18" fmla="*/ 3 w 39"/>
                <a:gd name="T19" fmla="*/ 4 h 45"/>
                <a:gd name="T20" fmla="*/ 20 w 39"/>
                <a:gd name="T21" fmla="*/ 0 h 45"/>
                <a:gd name="T22" fmla="*/ 38 w 39"/>
                <a:gd name="T23" fmla="*/ 15 h 45"/>
                <a:gd name="T24" fmla="*/ 38 w 39"/>
                <a:gd name="T25" fmla="*/ 33 h 45"/>
                <a:gd name="T26" fmla="*/ 39 w 39"/>
                <a:gd name="T27" fmla="*/ 45 h 45"/>
                <a:gd name="T28" fmla="*/ 29 w 39"/>
                <a:gd name="T29" fmla="*/ 45 h 45"/>
                <a:gd name="T30" fmla="*/ 26 w 39"/>
                <a:gd name="T31" fmla="*/ 24 h 45"/>
                <a:gd name="T32" fmla="*/ 20 w 39"/>
                <a:gd name="T33" fmla="*/ 24 h 45"/>
                <a:gd name="T34" fmla="*/ 11 w 39"/>
                <a:gd name="T35" fmla="*/ 30 h 45"/>
                <a:gd name="T36" fmla="*/ 18 w 39"/>
                <a:gd name="T37" fmla="*/ 36 h 45"/>
                <a:gd name="T38" fmla="*/ 26 w 39"/>
                <a:gd name="T39" fmla="*/ 34 h 45"/>
                <a:gd name="T40" fmla="*/ 26 w 39"/>
                <a:gd name="T4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5">
                  <a:moveTo>
                    <a:pt x="29" y="45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0" y="45"/>
                    <a:pt x="15" y="45"/>
                  </a:cubicBezTo>
                  <a:cubicBezTo>
                    <a:pt x="7" y="45"/>
                    <a:pt x="0" y="40"/>
                    <a:pt x="0" y="31"/>
                  </a:cubicBezTo>
                  <a:cubicBezTo>
                    <a:pt x="0" y="22"/>
                    <a:pt x="7" y="17"/>
                    <a:pt x="19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0"/>
                    <a:pt x="23" y="8"/>
                    <a:pt x="18" y="8"/>
                  </a:cubicBezTo>
                  <a:cubicBezTo>
                    <a:pt x="13" y="8"/>
                    <a:pt x="10" y="10"/>
                    <a:pt x="7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31" y="0"/>
                    <a:pt x="38" y="4"/>
                    <a:pt x="38" y="1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9"/>
                    <a:pt x="38" y="43"/>
                    <a:pt x="39" y="45"/>
                  </a:cubicBezTo>
                  <a:lnTo>
                    <a:pt x="29" y="45"/>
                  </a:lnTo>
                  <a:close/>
                  <a:moveTo>
                    <a:pt x="26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5"/>
                    <a:pt x="11" y="27"/>
                    <a:pt x="11" y="30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22" y="36"/>
                    <a:pt x="25" y="35"/>
                    <a:pt x="26" y="3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6"/>
            <p:cNvSpPr>
              <a:spLocks noEditPoints="1"/>
            </p:cNvSpPr>
            <p:nvPr userDrawn="1"/>
          </p:nvSpPr>
          <p:spPr bwMode="auto">
            <a:xfrm>
              <a:off x="7360666" y="208113"/>
              <a:ext cx="131174" cy="213158"/>
            </a:xfrm>
            <a:custGeom>
              <a:avLst/>
              <a:gdLst>
                <a:gd name="T0" fmla="*/ 23 w 41"/>
                <a:gd name="T1" fmla="*/ 66 h 66"/>
                <a:gd name="T2" fmla="*/ 0 w 41"/>
                <a:gd name="T3" fmla="*/ 44 h 66"/>
                <a:gd name="T4" fmla="*/ 24 w 41"/>
                <a:gd name="T5" fmla="*/ 20 h 66"/>
                <a:gd name="T6" fmla="*/ 29 w 41"/>
                <a:gd name="T7" fmla="*/ 21 h 66"/>
                <a:gd name="T8" fmla="*/ 30 w 41"/>
                <a:gd name="T9" fmla="*/ 0 h 66"/>
                <a:gd name="T10" fmla="*/ 41 w 41"/>
                <a:gd name="T11" fmla="*/ 0 h 66"/>
                <a:gd name="T12" fmla="*/ 40 w 41"/>
                <a:gd name="T13" fmla="*/ 62 h 66"/>
                <a:gd name="T14" fmla="*/ 23 w 41"/>
                <a:gd name="T15" fmla="*/ 66 h 66"/>
                <a:gd name="T16" fmla="*/ 29 w 41"/>
                <a:gd name="T17" fmla="*/ 30 h 66"/>
                <a:gd name="T18" fmla="*/ 24 w 41"/>
                <a:gd name="T19" fmla="*/ 29 h 66"/>
                <a:gd name="T20" fmla="*/ 11 w 41"/>
                <a:gd name="T21" fmla="*/ 43 h 66"/>
                <a:gd name="T22" fmla="*/ 24 w 41"/>
                <a:gd name="T23" fmla="*/ 57 h 66"/>
                <a:gd name="T24" fmla="*/ 29 w 41"/>
                <a:gd name="T25" fmla="*/ 56 h 66"/>
                <a:gd name="T26" fmla="*/ 29 w 41"/>
                <a:gd name="T2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6">
                  <a:moveTo>
                    <a:pt x="23" y="66"/>
                  </a:moveTo>
                  <a:cubicBezTo>
                    <a:pt x="10" y="66"/>
                    <a:pt x="0" y="58"/>
                    <a:pt x="0" y="44"/>
                  </a:cubicBezTo>
                  <a:cubicBezTo>
                    <a:pt x="0" y="30"/>
                    <a:pt x="10" y="20"/>
                    <a:pt x="24" y="20"/>
                  </a:cubicBezTo>
                  <a:cubicBezTo>
                    <a:pt x="26" y="20"/>
                    <a:pt x="28" y="21"/>
                    <a:pt x="29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6" y="65"/>
                    <a:pt x="31" y="66"/>
                    <a:pt x="23" y="66"/>
                  </a:cubicBezTo>
                  <a:close/>
                  <a:moveTo>
                    <a:pt x="29" y="30"/>
                  </a:moveTo>
                  <a:cubicBezTo>
                    <a:pt x="28" y="29"/>
                    <a:pt x="26" y="29"/>
                    <a:pt x="24" y="29"/>
                  </a:cubicBezTo>
                  <a:cubicBezTo>
                    <a:pt x="16" y="29"/>
                    <a:pt x="11" y="34"/>
                    <a:pt x="11" y="43"/>
                  </a:cubicBezTo>
                  <a:cubicBezTo>
                    <a:pt x="11" y="51"/>
                    <a:pt x="16" y="57"/>
                    <a:pt x="24" y="57"/>
                  </a:cubicBezTo>
                  <a:cubicBezTo>
                    <a:pt x="26" y="57"/>
                    <a:pt x="28" y="57"/>
                    <a:pt x="29" y="56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7"/>
            <p:cNvSpPr>
              <a:spLocks/>
            </p:cNvSpPr>
            <p:nvPr userDrawn="1"/>
          </p:nvSpPr>
          <p:spPr bwMode="auto">
            <a:xfrm>
              <a:off x="6827771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8"/>
            <p:cNvSpPr>
              <a:spLocks/>
            </p:cNvSpPr>
            <p:nvPr userDrawn="1"/>
          </p:nvSpPr>
          <p:spPr bwMode="auto">
            <a:xfrm>
              <a:off x="6756718" y="208113"/>
              <a:ext cx="35526" cy="213158"/>
            </a:xfrm>
            <a:custGeom>
              <a:avLst/>
              <a:gdLst>
                <a:gd name="T0" fmla="*/ 11 w 11"/>
                <a:gd name="T1" fmla="*/ 58 h 66"/>
                <a:gd name="T2" fmla="*/ 0 w 11"/>
                <a:gd name="T3" fmla="*/ 66 h 66"/>
                <a:gd name="T4" fmla="*/ 0 w 11"/>
                <a:gd name="T5" fmla="*/ 0 h 66"/>
                <a:gd name="T6" fmla="*/ 11 w 11"/>
                <a:gd name="T7" fmla="*/ 0 h 66"/>
                <a:gd name="T8" fmla="*/ 11 w 11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11" y="58"/>
                  </a:moveTo>
                  <a:cubicBezTo>
                    <a:pt x="11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49"/>
                    <a:pt x="11" y="58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9"/>
            <p:cNvSpPr>
              <a:spLocks/>
            </p:cNvSpPr>
            <p:nvPr userDrawn="1"/>
          </p:nvSpPr>
          <p:spPr bwMode="auto">
            <a:xfrm>
              <a:off x="7263651" y="276433"/>
              <a:ext cx="90182" cy="144838"/>
            </a:xfrm>
            <a:custGeom>
              <a:avLst/>
              <a:gdLst>
                <a:gd name="T0" fmla="*/ 24 w 28"/>
                <a:gd name="T1" fmla="*/ 11 h 45"/>
                <a:gd name="T2" fmla="*/ 19 w 28"/>
                <a:gd name="T3" fmla="*/ 9 h 45"/>
                <a:gd name="T4" fmla="*/ 11 w 28"/>
                <a:gd name="T5" fmla="*/ 13 h 45"/>
                <a:gd name="T6" fmla="*/ 11 w 28"/>
                <a:gd name="T7" fmla="*/ 37 h 45"/>
                <a:gd name="T8" fmla="*/ 0 w 28"/>
                <a:gd name="T9" fmla="*/ 45 h 45"/>
                <a:gd name="T10" fmla="*/ 0 w 28"/>
                <a:gd name="T11" fmla="*/ 1 h 45"/>
                <a:gd name="T12" fmla="*/ 9 w 28"/>
                <a:gd name="T13" fmla="*/ 1 h 45"/>
                <a:gd name="T14" fmla="*/ 10 w 28"/>
                <a:gd name="T15" fmla="*/ 5 h 45"/>
                <a:gd name="T16" fmla="*/ 22 w 28"/>
                <a:gd name="T17" fmla="*/ 0 h 45"/>
                <a:gd name="T18" fmla="*/ 28 w 28"/>
                <a:gd name="T19" fmla="*/ 1 h 45"/>
                <a:gd name="T20" fmla="*/ 24 w 28"/>
                <a:gd name="T2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4" y="11"/>
                  </a:moveTo>
                  <a:cubicBezTo>
                    <a:pt x="22" y="10"/>
                    <a:pt x="20" y="9"/>
                    <a:pt x="19" y="9"/>
                  </a:cubicBezTo>
                  <a:cubicBezTo>
                    <a:pt x="16" y="9"/>
                    <a:pt x="14" y="11"/>
                    <a:pt x="11" y="13"/>
                  </a:cubicBezTo>
                  <a:cubicBezTo>
                    <a:pt x="11" y="13"/>
                    <a:pt x="11" y="28"/>
                    <a:pt x="11" y="37"/>
                  </a:cubicBezTo>
                  <a:cubicBezTo>
                    <a:pt x="11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8" y="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0"/>
            <p:cNvSpPr>
              <a:spLocks/>
            </p:cNvSpPr>
            <p:nvPr userDrawn="1"/>
          </p:nvSpPr>
          <p:spPr bwMode="auto">
            <a:xfrm>
              <a:off x="6434248" y="208113"/>
              <a:ext cx="209059" cy="210425"/>
            </a:xfrm>
            <a:custGeom>
              <a:avLst/>
              <a:gdLst>
                <a:gd name="T0" fmla="*/ 53 w 65"/>
                <a:gd name="T1" fmla="*/ 65 h 65"/>
                <a:gd name="T2" fmla="*/ 53 w 65"/>
                <a:gd name="T3" fmla="*/ 26 h 65"/>
                <a:gd name="T4" fmla="*/ 53 w 65"/>
                <a:gd name="T5" fmla="*/ 19 h 65"/>
                <a:gd name="T6" fmla="*/ 53 w 65"/>
                <a:gd name="T7" fmla="*/ 19 h 65"/>
                <a:gd name="T8" fmla="*/ 49 w 65"/>
                <a:gd name="T9" fmla="*/ 26 h 65"/>
                <a:gd name="T10" fmla="*/ 36 w 65"/>
                <a:gd name="T11" fmla="*/ 46 h 65"/>
                <a:gd name="T12" fmla="*/ 30 w 65"/>
                <a:gd name="T13" fmla="*/ 46 h 65"/>
                <a:gd name="T14" fmla="*/ 16 w 65"/>
                <a:gd name="T15" fmla="*/ 25 h 65"/>
                <a:gd name="T16" fmla="*/ 12 w 65"/>
                <a:gd name="T17" fmla="*/ 19 h 65"/>
                <a:gd name="T18" fmla="*/ 12 w 65"/>
                <a:gd name="T19" fmla="*/ 19 h 65"/>
                <a:gd name="T20" fmla="*/ 12 w 65"/>
                <a:gd name="T21" fmla="*/ 26 h 65"/>
                <a:gd name="T22" fmla="*/ 12 w 65"/>
                <a:gd name="T23" fmla="*/ 65 h 65"/>
                <a:gd name="T24" fmla="*/ 0 w 65"/>
                <a:gd name="T25" fmla="*/ 65 h 65"/>
                <a:gd name="T26" fmla="*/ 0 w 65"/>
                <a:gd name="T27" fmla="*/ 0 h 65"/>
                <a:gd name="T28" fmla="*/ 11 w 65"/>
                <a:gd name="T29" fmla="*/ 0 h 65"/>
                <a:gd name="T30" fmla="*/ 29 w 65"/>
                <a:gd name="T31" fmla="*/ 26 h 65"/>
                <a:gd name="T32" fmla="*/ 33 w 65"/>
                <a:gd name="T33" fmla="*/ 33 h 65"/>
                <a:gd name="T34" fmla="*/ 33 w 65"/>
                <a:gd name="T35" fmla="*/ 33 h 65"/>
                <a:gd name="T36" fmla="*/ 37 w 65"/>
                <a:gd name="T37" fmla="*/ 26 h 65"/>
                <a:gd name="T38" fmla="*/ 54 w 65"/>
                <a:gd name="T39" fmla="*/ 0 h 65"/>
                <a:gd name="T40" fmla="*/ 65 w 65"/>
                <a:gd name="T41" fmla="*/ 0 h 65"/>
                <a:gd name="T42" fmla="*/ 65 w 65"/>
                <a:gd name="T43" fmla="*/ 65 h 65"/>
                <a:gd name="T44" fmla="*/ 53 w 65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5">
                  <a:moveTo>
                    <a:pt x="53" y="65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1"/>
                    <a:pt x="50" y="24"/>
                    <a:pt x="49" y="2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3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4"/>
                    <a:pt x="12" y="2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2" y="30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53" y="65"/>
                  </a:ln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1"/>
            <p:cNvSpPr>
              <a:spLocks noEditPoints="1"/>
            </p:cNvSpPr>
            <p:nvPr userDrawn="1"/>
          </p:nvSpPr>
          <p:spPr bwMode="auto">
            <a:xfrm>
              <a:off x="6678833" y="212213"/>
              <a:ext cx="45092" cy="209059"/>
            </a:xfrm>
            <a:custGeom>
              <a:avLst/>
              <a:gdLst>
                <a:gd name="T0" fmla="*/ 7 w 14"/>
                <a:gd name="T1" fmla="*/ 14 h 65"/>
                <a:gd name="T2" fmla="*/ 0 w 14"/>
                <a:gd name="T3" fmla="*/ 7 h 65"/>
                <a:gd name="T4" fmla="*/ 7 w 14"/>
                <a:gd name="T5" fmla="*/ 0 h 65"/>
                <a:gd name="T6" fmla="*/ 14 w 14"/>
                <a:gd name="T7" fmla="*/ 7 h 65"/>
                <a:gd name="T8" fmla="*/ 7 w 14"/>
                <a:gd name="T9" fmla="*/ 14 h 65"/>
                <a:gd name="T10" fmla="*/ 1 w 14"/>
                <a:gd name="T11" fmla="*/ 65 h 65"/>
                <a:gd name="T12" fmla="*/ 1 w 14"/>
                <a:gd name="T13" fmla="*/ 21 h 65"/>
                <a:gd name="T14" fmla="*/ 12 w 14"/>
                <a:gd name="T15" fmla="*/ 21 h 65"/>
                <a:gd name="T16" fmla="*/ 12 w 14"/>
                <a:gd name="T17" fmla="*/ 57 h 65"/>
                <a:gd name="T18" fmla="*/ 1 w 1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1" y="65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48"/>
                    <a:pt x="12" y="57"/>
                  </a:cubicBezTo>
                  <a:cubicBezTo>
                    <a:pt x="12" y="65"/>
                    <a:pt x="1" y="65"/>
                    <a:pt x="1" y="65"/>
                  </a:cubicBezTo>
                  <a:close/>
                </a:path>
              </a:pathLst>
            </a:custGeom>
            <a:solidFill>
              <a:srgbClr val="6D8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TextBox 66"/>
          <p:cNvSpPr txBox="1"/>
          <p:nvPr userDrawn="1"/>
        </p:nvSpPr>
        <p:spPr>
          <a:xfrm>
            <a:off x="351352" y="5535464"/>
            <a:ext cx="247184" cy="144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5B397D-7E10-47D7-8E0C-6E144CA8D040}" type="slidenum">
              <a:rPr lang="en-US" sz="338" smtClean="0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351352" y="5570665"/>
            <a:ext cx="247184" cy="14433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fld id="{B85B397D-7E10-47D7-8E0C-6E144CA8D040}" type="slidenum">
              <a:rPr lang="en-US" sz="338" smtClean="0">
                <a:solidFill>
                  <a:srgbClr val="60767C"/>
                </a:solidFill>
              </a:rPr>
              <a:pPr/>
              <a:t>‹#›</a:t>
            </a:fld>
            <a:endParaRPr lang="en-US" sz="338" dirty="0">
              <a:solidFill>
                <a:srgbClr val="60767C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457200" y="5524500"/>
            <a:ext cx="822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5578488"/>
            <a:ext cx="7997825" cy="136512"/>
          </a:xfrm>
          <a:noFill/>
        </p:spPr>
        <p:txBody>
          <a:bodyPr wrap="square" rtlCol="0" anchor="b">
            <a:spAutoFit/>
          </a:bodyPr>
          <a:lstStyle>
            <a:lvl1pPr marL="26120" indent="-26120" algn="l">
              <a:buFont typeface="Georgia" pitchFamily="18" charset="0"/>
              <a:buChar char="|"/>
              <a:defRPr lang="en-US" sz="338" baseline="0" dirty="0" smtClean="0">
                <a:solidFill>
                  <a:srgbClr val="60767C"/>
                </a:solidFill>
                <a:latin typeface="+mj-lt"/>
              </a:defRPr>
            </a:lvl1pPr>
            <a:lvl2pPr>
              <a:defRPr lang="en-US" sz="759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marL="0" lvl="0"/>
            <a:r>
              <a:rPr lang="en-US" dirty="0"/>
              <a:t>Click to  Add Notes, Source, etc.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342000" y="493864"/>
            <a:ext cx="8344800" cy="36420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1"/>
          </p:nvPr>
        </p:nvSpPr>
        <p:spPr>
          <a:xfrm>
            <a:off x="457202" y="1380002"/>
            <a:ext cx="8229599" cy="559448"/>
          </a:xfrm>
        </p:spPr>
        <p:txBody>
          <a:bodyPr/>
          <a:lstStyle>
            <a:lvl1pPr>
              <a:lnSpc>
                <a:spcPts val="97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97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970"/>
              </a:lnSpc>
              <a:defRPr/>
            </a:lvl4pPr>
            <a:lvl5pPr>
              <a:lnSpc>
                <a:spcPts val="97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4173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5327924"/>
            <a:ext cx="3503084" cy="164827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5328562"/>
            <a:ext cx="727472" cy="164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8" name="Title Placeholder 1"/>
          <p:cNvSpPr>
            <a:spLocks noGrp="1"/>
          </p:cNvSpPr>
          <p:nvPr>
            <p:ph type="title"/>
          </p:nvPr>
        </p:nvSpPr>
        <p:spPr>
          <a:xfrm>
            <a:off x="270272" y="358931"/>
            <a:ext cx="8599883" cy="336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70272" y="758030"/>
            <a:ext cx="8599883" cy="330729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0" name="Straight Connector 79"/>
          <p:cNvCxnSpPr/>
          <p:nvPr userDrawn="1"/>
        </p:nvCxnSpPr>
        <p:spPr>
          <a:xfrm flipH="1">
            <a:off x="2805389" y="5233786"/>
            <a:ext cx="1" cy="359506"/>
          </a:xfrm>
          <a:prstGeom prst="line">
            <a:avLst/>
          </a:prstGeom>
          <a:ln w="9525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045969" y="5230813"/>
            <a:ext cx="1291829" cy="362479"/>
          </a:xfrm>
        </p:spPr>
        <p:txBody>
          <a:bodyPr anchor="ctr"/>
          <a:lstStyle>
            <a:lvl1pPr>
              <a:defRPr sz="675"/>
            </a:lvl1pPr>
          </a:lstStyle>
          <a:p>
            <a:r>
              <a:rPr lang="en-US" dirty="0"/>
              <a:t>Add third party logo here</a:t>
            </a:r>
          </a:p>
        </p:txBody>
      </p:sp>
    </p:spTree>
    <p:extLst>
      <p:ext uri="{BB962C8B-B14F-4D97-AF65-F5344CB8AC3E}">
        <p14:creationId xmlns:p14="http://schemas.microsoft.com/office/powerpoint/2010/main" val="16634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9" cy="5337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7518" y="5369097"/>
            <a:ext cx="208119" cy="345903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675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8553" y="5346372"/>
            <a:ext cx="5040000" cy="175858"/>
          </a:xfrm>
          <a:prstGeom prst="rect">
            <a:avLst/>
          </a:prstGeom>
        </p:spPr>
        <p:txBody>
          <a:bodyPr lIns="0" tIns="60936" rIns="0" bIns="0"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685800"/>
            <a:endParaRPr lang="pt-BR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 userDrawn="1"/>
        </p:nvSpPr>
        <p:spPr>
          <a:xfrm>
            <a:off x="608553" y="5537381"/>
            <a:ext cx="5040000" cy="17585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lang="en-US" sz="60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25" dirty="0">
                <a:solidFill>
                  <a:srgbClr val="717171">
                    <a:lumMod val="50000"/>
                    <a:lumOff val="50000"/>
                  </a:srgbClr>
                </a:solidFill>
              </a:rPr>
              <a:t>Private and Confidental</a:t>
            </a:r>
          </a:p>
        </p:txBody>
      </p:sp>
    </p:spTree>
    <p:extLst>
      <p:ext uri="{BB962C8B-B14F-4D97-AF65-F5344CB8AC3E}">
        <p14:creationId xmlns:p14="http://schemas.microsoft.com/office/powerpoint/2010/main" val="1698434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5327924"/>
            <a:ext cx="3503084" cy="164827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5328562"/>
            <a:ext cx="727472" cy="164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8" name="Title Placeholder 1"/>
          <p:cNvSpPr>
            <a:spLocks noGrp="1"/>
          </p:cNvSpPr>
          <p:nvPr>
            <p:ph type="title"/>
          </p:nvPr>
        </p:nvSpPr>
        <p:spPr>
          <a:xfrm>
            <a:off x="270272" y="358931"/>
            <a:ext cx="8599883" cy="336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70272" y="758030"/>
            <a:ext cx="8599883" cy="330729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0" name="Straight Connector 79"/>
          <p:cNvCxnSpPr/>
          <p:nvPr userDrawn="1"/>
        </p:nvCxnSpPr>
        <p:spPr>
          <a:xfrm flipH="1">
            <a:off x="2805389" y="5233786"/>
            <a:ext cx="1" cy="359506"/>
          </a:xfrm>
          <a:prstGeom prst="line">
            <a:avLst/>
          </a:prstGeom>
          <a:ln w="9525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045969" y="5230813"/>
            <a:ext cx="1291829" cy="362479"/>
          </a:xfrm>
        </p:spPr>
        <p:txBody>
          <a:bodyPr anchor="ctr"/>
          <a:lstStyle>
            <a:lvl1pPr>
              <a:defRPr sz="675"/>
            </a:lvl1pPr>
          </a:lstStyle>
          <a:p>
            <a:r>
              <a:rPr lang="en-US" dirty="0"/>
              <a:t>Add third party logo here</a:t>
            </a:r>
          </a:p>
        </p:txBody>
      </p:sp>
    </p:spTree>
    <p:extLst>
      <p:ext uri="{BB962C8B-B14F-4D97-AF65-F5344CB8AC3E}">
        <p14:creationId xmlns:p14="http://schemas.microsoft.com/office/powerpoint/2010/main" val="644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9" cy="5337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7518" y="5369097"/>
            <a:ext cx="208119" cy="345903"/>
          </a:xfrm>
          <a:prstGeom prst="rect">
            <a:avLst/>
          </a:prstGeom>
        </p:spPr>
        <p:txBody>
          <a:bodyPr lIns="0" rIns="0" bIns="0" anchor="ctr"/>
          <a:lstStyle>
            <a:lvl1pPr algn="l">
              <a:defRPr sz="675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GB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8553" y="5346372"/>
            <a:ext cx="5040000" cy="175858"/>
          </a:xfrm>
          <a:prstGeom prst="rect">
            <a:avLst/>
          </a:prstGeom>
        </p:spPr>
        <p:txBody>
          <a:bodyPr lIns="0" tIns="60936" rIns="0" bIns="0"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685800"/>
            <a:endParaRPr lang="pt-BR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 userDrawn="1"/>
        </p:nvSpPr>
        <p:spPr>
          <a:xfrm>
            <a:off x="608553" y="5537381"/>
            <a:ext cx="5040000" cy="17585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lang="en-US" sz="60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25" dirty="0">
                <a:solidFill>
                  <a:srgbClr val="717171">
                    <a:lumMod val="50000"/>
                    <a:lumOff val="50000"/>
                  </a:srgbClr>
                </a:solidFill>
              </a:rPr>
              <a:t>Private and Confidental</a:t>
            </a:r>
          </a:p>
        </p:txBody>
      </p:sp>
    </p:spTree>
    <p:extLst>
      <p:ext uri="{BB962C8B-B14F-4D97-AF65-F5344CB8AC3E}">
        <p14:creationId xmlns:p14="http://schemas.microsoft.com/office/powerpoint/2010/main" val="2526788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084" y="394008"/>
            <a:ext cx="28930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7"/>
            <a:ext cx="7772400" cy="32611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2"/>
            <a:ext cx="7772400" cy="1250156"/>
          </a:xfrm>
        </p:spPr>
        <p:txBody>
          <a:bodyPr anchor="b"/>
          <a:lstStyle>
            <a:lvl1pPr marL="0" indent="0">
              <a:buNone/>
              <a:defRPr sz="844"/>
            </a:lvl1pPr>
            <a:lvl2pPr marL="192881" indent="0">
              <a:buNone/>
              <a:defRPr sz="759"/>
            </a:lvl2pPr>
            <a:lvl3pPr marL="385763" indent="0">
              <a:buNone/>
              <a:defRPr sz="675"/>
            </a:lvl3pPr>
            <a:lvl4pPr marL="578644" indent="0">
              <a:buNone/>
              <a:defRPr sz="591"/>
            </a:lvl4pPr>
            <a:lvl5pPr marL="771525" indent="0">
              <a:buNone/>
              <a:defRPr sz="591"/>
            </a:lvl5pPr>
            <a:lvl6pPr marL="964406" indent="0">
              <a:buNone/>
              <a:defRPr sz="591"/>
            </a:lvl6pPr>
            <a:lvl7pPr marL="1157288" indent="0">
              <a:buNone/>
              <a:defRPr sz="591"/>
            </a:lvl7pPr>
            <a:lvl8pPr marL="1350169" indent="0">
              <a:buNone/>
              <a:defRPr sz="591"/>
            </a:lvl8pPr>
            <a:lvl9pPr marL="1543050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1" y="5562865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97">
                <a:solidFill>
                  <a:srgbClr val="000000"/>
                </a:solidFill>
              </a:rPr>
              <a:t>TR, MIN </a:t>
            </a:r>
            <a:r>
              <a:rPr lang="pl-PL" sz="1097" err="1">
                <a:solidFill>
                  <a:srgbClr val="000000"/>
                </a:solidFill>
              </a:rPr>
              <a:t>conf</a:t>
            </a:r>
            <a:r>
              <a:rPr lang="pl-PL" sz="1097">
                <a:solidFill>
                  <a:srgbClr val="000000"/>
                </a:solidFill>
              </a:rPr>
              <a:t>., 22 </a:t>
            </a:r>
            <a:r>
              <a:rPr lang="pl-PL" sz="1097" err="1">
                <a:solidFill>
                  <a:srgbClr val="000000"/>
                </a:solidFill>
              </a:rPr>
              <a:t>Feb</a:t>
            </a:r>
            <a:r>
              <a:rPr lang="pl-PL" sz="1097">
                <a:solidFill>
                  <a:srgbClr val="000000"/>
                </a:solidFill>
              </a:rPr>
              <a:t> 2012</a:t>
            </a:r>
            <a:endParaRPr lang="fr-FR" sz="338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973D5C-75D8-4480-A845-6043B0FDB1B8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75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RBER TITLE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0987" y="935302"/>
            <a:ext cx="5133474" cy="19896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0987" y="3001698"/>
            <a:ext cx="5133474" cy="137980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8480" y="5296960"/>
            <a:ext cx="2057136" cy="304271"/>
          </a:xfrm>
          <a:prstGeom prst="rect">
            <a:avLst/>
          </a:prstGeom>
        </p:spPr>
        <p:txBody>
          <a:bodyPr/>
          <a:lstStyle/>
          <a:p>
            <a:fld id="{228D42C7-BE5B-8E4F-811D-3F471456007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721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BER TXT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89" y="1366345"/>
            <a:ext cx="8064326" cy="3737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1289" y="348157"/>
            <a:ext cx="7648245" cy="7685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06B93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6458480" y="5296960"/>
            <a:ext cx="2057136" cy="304271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5736CE-77DF-1248-9EF9-E8218F1C127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2890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E4F7-333C-4484-96D7-7A1D872CA9E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3/3/2021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868-1BF7-46FC-8DEF-9DAB5B9DCF2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30703" y="1276130"/>
            <a:ext cx="8690372" cy="3719709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None/>
              <a:defRPr lang="en-US" sz="1800" b="1" kern="1200" baseline="0" dirty="0" smtClean="0">
                <a:solidFill>
                  <a:srgbClr val="077CAB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1350"/>
              </a:spcBef>
              <a:spcAft>
                <a:spcPts val="0"/>
              </a:spcAft>
              <a:defRPr lang="en-US" sz="1500" b="0" kern="1200" dirty="0" smtClean="0">
                <a:solidFill>
                  <a:srgbClr val="077CAB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insert description, INDENT to insert second level content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418178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ull Fram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FDF64-1CE2-4B79-9DB9-7A2B5F6DCC93}" type="datetime1">
              <a:rPr lang="en-US" smtClean="0"/>
              <a:t>3/3/2021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Internal Use Only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5701-3067-48B4-ACC8-8F90D08E3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132055" y="5452675"/>
            <a:ext cx="792927" cy="172419"/>
            <a:chOff x="9101138" y="633413"/>
            <a:chExt cx="2550570" cy="499150"/>
          </a:xfrm>
          <a:solidFill>
            <a:schemeClr val="bg1"/>
          </a:solidFill>
        </p:grpSpPr>
        <p:grpSp>
          <p:nvGrpSpPr>
            <p:cNvPr id="18" name="Group 17"/>
            <p:cNvGrpSpPr/>
            <p:nvPr userDrawn="1"/>
          </p:nvGrpSpPr>
          <p:grpSpPr>
            <a:xfrm>
              <a:off x="9101138" y="633413"/>
              <a:ext cx="2451101" cy="428625"/>
              <a:chOff x="9101138" y="633413"/>
              <a:chExt cx="2451101" cy="428625"/>
            </a:xfrm>
            <a:grpFill/>
          </p:grpSpPr>
          <p:sp>
            <p:nvSpPr>
              <p:cNvPr id="20" name="Freeform 5"/>
              <p:cNvSpPr>
                <a:spLocks/>
              </p:cNvSpPr>
              <p:nvPr userDrawn="1"/>
            </p:nvSpPr>
            <p:spPr bwMode="auto">
              <a:xfrm>
                <a:off x="9101138" y="633413"/>
                <a:ext cx="520700" cy="428625"/>
              </a:xfrm>
              <a:custGeom>
                <a:avLst/>
                <a:gdLst>
                  <a:gd name="T0" fmla="*/ 159 w 163"/>
                  <a:gd name="T1" fmla="*/ 12 h 131"/>
                  <a:gd name="T2" fmla="*/ 159 w 163"/>
                  <a:gd name="T3" fmla="*/ 48 h 131"/>
                  <a:gd name="T4" fmla="*/ 136 w 163"/>
                  <a:gd name="T5" fmla="*/ 48 h 131"/>
                  <a:gd name="T6" fmla="*/ 122 w 163"/>
                  <a:gd name="T7" fmla="*/ 28 h 131"/>
                  <a:gd name="T8" fmla="*/ 77 w 163"/>
                  <a:gd name="T9" fmla="*/ 24 h 131"/>
                  <a:gd name="T10" fmla="*/ 57 w 163"/>
                  <a:gd name="T11" fmla="*/ 44 h 131"/>
                  <a:gd name="T12" fmla="*/ 57 w 163"/>
                  <a:gd name="T13" fmla="*/ 92 h 131"/>
                  <a:gd name="T14" fmla="*/ 89 w 163"/>
                  <a:gd name="T15" fmla="*/ 113 h 131"/>
                  <a:gd name="T16" fmla="*/ 128 w 163"/>
                  <a:gd name="T17" fmla="*/ 101 h 131"/>
                  <a:gd name="T18" fmla="*/ 128 w 163"/>
                  <a:gd name="T19" fmla="*/ 81 h 131"/>
                  <a:gd name="T20" fmla="*/ 126 w 163"/>
                  <a:gd name="T21" fmla="*/ 80 h 131"/>
                  <a:gd name="T22" fmla="*/ 108 w 163"/>
                  <a:gd name="T23" fmla="*/ 80 h 131"/>
                  <a:gd name="T24" fmla="*/ 108 w 163"/>
                  <a:gd name="T25" fmla="*/ 64 h 131"/>
                  <a:gd name="T26" fmla="*/ 162 w 163"/>
                  <a:gd name="T27" fmla="*/ 64 h 131"/>
                  <a:gd name="T28" fmla="*/ 162 w 163"/>
                  <a:gd name="T29" fmla="*/ 124 h 131"/>
                  <a:gd name="T30" fmla="*/ 143 w 163"/>
                  <a:gd name="T31" fmla="*/ 124 h 131"/>
                  <a:gd name="T32" fmla="*/ 138 w 163"/>
                  <a:gd name="T33" fmla="*/ 118 h 131"/>
                  <a:gd name="T34" fmla="*/ 104 w 163"/>
                  <a:gd name="T35" fmla="*/ 127 h 131"/>
                  <a:gd name="T36" fmla="*/ 43 w 163"/>
                  <a:gd name="T37" fmla="*/ 118 h 131"/>
                  <a:gd name="T38" fmla="*/ 44 w 163"/>
                  <a:gd name="T39" fmla="*/ 18 h 131"/>
                  <a:gd name="T40" fmla="*/ 141 w 163"/>
                  <a:gd name="T41" fmla="*/ 18 h 131"/>
                  <a:gd name="T42" fmla="*/ 141 w 163"/>
                  <a:gd name="T43" fmla="*/ 12 h 131"/>
                  <a:gd name="T44" fmla="*/ 159 w 163"/>
                  <a:gd name="T45" fmla="*/ 1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3" h="131">
                    <a:moveTo>
                      <a:pt x="159" y="12"/>
                    </a:moveTo>
                    <a:cubicBezTo>
                      <a:pt x="159" y="48"/>
                      <a:pt x="159" y="48"/>
                      <a:pt x="159" y="48"/>
                    </a:cubicBezTo>
                    <a:cubicBezTo>
                      <a:pt x="136" y="48"/>
                      <a:pt x="136" y="48"/>
                      <a:pt x="136" y="48"/>
                    </a:cubicBezTo>
                    <a:cubicBezTo>
                      <a:pt x="136" y="48"/>
                      <a:pt x="132" y="34"/>
                      <a:pt x="122" y="28"/>
                    </a:cubicBezTo>
                    <a:cubicBezTo>
                      <a:pt x="109" y="20"/>
                      <a:pt x="92" y="18"/>
                      <a:pt x="77" y="24"/>
                    </a:cubicBezTo>
                    <a:cubicBezTo>
                      <a:pt x="72" y="25"/>
                      <a:pt x="60" y="33"/>
                      <a:pt x="57" y="44"/>
                    </a:cubicBezTo>
                    <a:cubicBezTo>
                      <a:pt x="52" y="60"/>
                      <a:pt x="51" y="76"/>
                      <a:pt x="57" y="92"/>
                    </a:cubicBezTo>
                    <a:cubicBezTo>
                      <a:pt x="64" y="110"/>
                      <a:pt x="81" y="113"/>
                      <a:pt x="89" y="113"/>
                    </a:cubicBezTo>
                    <a:cubicBezTo>
                      <a:pt x="103" y="114"/>
                      <a:pt x="118" y="112"/>
                      <a:pt x="128" y="101"/>
                    </a:cubicBezTo>
                    <a:cubicBezTo>
                      <a:pt x="128" y="95"/>
                      <a:pt x="128" y="88"/>
                      <a:pt x="128" y="81"/>
                    </a:cubicBezTo>
                    <a:cubicBezTo>
                      <a:pt x="128" y="81"/>
                      <a:pt x="127" y="80"/>
                      <a:pt x="126" y="80"/>
                    </a:cubicBezTo>
                    <a:cubicBezTo>
                      <a:pt x="119" y="80"/>
                      <a:pt x="108" y="80"/>
                      <a:pt x="108" y="80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62" y="64"/>
                      <a:pt x="162" y="64"/>
                      <a:pt x="162" y="64"/>
                    </a:cubicBezTo>
                    <a:cubicBezTo>
                      <a:pt x="162" y="64"/>
                      <a:pt x="163" y="123"/>
                      <a:pt x="162" y="124"/>
                    </a:cubicBezTo>
                    <a:cubicBezTo>
                      <a:pt x="161" y="125"/>
                      <a:pt x="143" y="124"/>
                      <a:pt x="143" y="124"/>
                    </a:cubicBezTo>
                    <a:cubicBezTo>
                      <a:pt x="143" y="124"/>
                      <a:pt x="139" y="118"/>
                      <a:pt x="138" y="118"/>
                    </a:cubicBezTo>
                    <a:cubicBezTo>
                      <a:pt x="127" y="121"/>
                      <a:pt x="116" y="126"/>
                      <a:pt x="104" y="127"/>
                    </a:cubicBezTo>
                    <a:cubicBezTo>
                      <a:pt x="68" y="131"/>
                      <a:pt x="47" y="120"/>
                      <a:pt x="43" y="118"/>
                    </a:cubicBezTo>
                    <a:cubicBezTo>
                      <a:pt x="16" y="104"/>
                      <a:pt x="0" y="43"/>
                      <a:pt x="44" y="18"/>
                    </a:cubicBezTo>
                    <a:cubicBezTo>
                      <a:pt x="74" y="0"/>
                      <a:pt x="111" y="2"/>
                      <a:pt x="141" y="18"/>
                    </a:cubicBezTo>
                    <a:cubicBezTo>
                      <a:pt x="142" y="19"/>
                      <a:pt x="141" y="12"/>
                      <a:pt x="141" y="12"/>
                    </a:cubicBezTo>
                    <a:cubicBezTo>
                      <a:pt x="159" y="12"/>
                      <a:pt x="159" y="12"/>
                      <a:pt x="15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0"/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9658351" y="781051"/>
                <a:ext cx="393700" cy="271463"/>
              </a:xfrm>
              <a:custGeom>
                <a:avLst/>
                <a:gdLst>
                  <a:gd name="T0" fmla="*/ 122 w 123"/>
                  <a:gd name="T1" fmla="*/ 48 h 83"/>
                  <a:gd name="T2" fmla="*/ 115 w 123"/>
                  <a:gd name="T3" fmla="*/ 22 h 83"/>
                  <a:gd name="T4" fmla="*/ 85 w 123"/>
                  <a:gd name="T5" fmla="*/ 4 h 83"/>
                  <a:gd name="T6" fmla="*/ 27 w 123"/>
                  <a:gd name="T7" fmla="*/ 11 h 83"/>
                  <a:gd name="T8" fmla="*/ 11 w 123"/>
                  <a:gd name="T9" fmla="*/ 60 h 83"/>
                  <a:gd name="T10" fmla="*/ 48 w 123"/>
                  <a:gd name="T11" fmla="*/ 81 h 83"/>
                  <a:gd name="T12" fmla="*/ 114 w 123"/>
                  <a:gd name="T13" fmla="*/ 71 h 83"/>
                  <a:gd name="T14" fmla="*/ 114 w 123"/>
                  <a:gd name="T15" fmla="*/ 57 h 83"/>
                  <a:gd name="T16" fmla="*/ 111 w 123"/>
                  <a:gd name="T17" fmla="*/ 56 h 83"/>
                  <a:gd name="T18" fmla="*/ 49 w 123"/>
                  <a:gd name="T19" fmla="*/ 60 h 83"/>
                  <a:gd name="T20" fmla="*/ 42 w 123"/>
                  <a:gd name="T21" fmla="*/ 48 h 83"/>
                  <a:gd name="T22" fmla="*/ 122 w 123"/>
                  <a:gd name="T23" fmla="*/ 48 h 83"/>
                  <a:gd name="T24" fmla="*/ 49 w 123"/>
                  <a:gd name="T25" fmla="*/ 20 h 83"/>
                  <a:gd name="T26" fmla="*/ 77 w 123"/>
                  <a:gd name="T27" fmla="*/ 18 h 83"/>
                  <a:gd name="T28" fmla="*/ 87 w 123"/>
                  <a:gd name="T29" fmla="*/ 34 h 83"/>
                  <a:gd name="T30" fmla="*/ 43 w 123"/>
                  <a:gd name="T31" fmla="*/ 34 h 83"/>
                  <a:gd name="T32" fmla="*/ 49 w 123"/>
                  <a:gd name="T33" fmla="*/ 2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83">
                    <a:moveTo>
                      <a:pt x="122" y="48"/>
                    </a:moveTo>
                    <a:cubicBezTo>
                      <a:pt x="123" y="39"/>
                      <a:pt x="120" y="29"/>
                      <a:pt x="115" y="22"/>
                    </a:cubicBezTo>
                    <a:cubicBezTo>
                      <a:pt x="108" y="11"/>
                      <a:pt x="97" y="7"/>
                      <a:pt x="85" y="4"/>
                    </a:cubicBezTo>
                    <a:cubicBezTo>
                      <a:pt x="64" y="0"/>
                      <a:pt x="45" y="1"/>
                      <a:pt x="27" y="11"/>
                    </a:cubicBezTo>
                    <a:cubicBezTo>
                      <a:pt x="9" y="20"/>
                      <a:pt x="0" y="42"/>
                      <a:pt x="11" y="60"/>
                    </a:cubicBezTo>
                    <a:cubicBezTo>
                      <a:pt x="18" y="73"/>
                      <a:pt x="33" y="79"/>
                      <a:pt x="48" y="81"/>
                    </a:cubicBezTo>
                    <a:cubicBezTo>
                      <a:pt x="70" y="83"/>
                      <a:pt x="94" y="82"/>
                      <a:pt x="114" y="71"/>
                    </a:cubicBezTo>
                    <a:cubicBezTo>
                      <a:pt x="114" y="66"/>
                      <a:pt x="114" y="62"/>
                      <a:pt x="114" y="57"/>
                    </a:cubicBezTo>
                    <a:cubicBezTo>
                      <a:pt x="114" y="56"/>
                      <a:pt x="112" y="56"/>
                      <a:pt x="111" y="56"/>
                    </a:cubicBezTo>
                    <a:cubicBezTo>
                      <a:pt x="92" y="65"/>
                      <a:pt x="69" y="72"/>
                      <a:pt x="49" y="60"/>
                    </a:cubicBezTo>
                    <a:cubicBezTo>
                      <a:pt x="45" y="58"/>
                      <a:pt x="42" y="53"/>
                      <a:pt x="42" y="48"/>
                    </a:cubicBezTo>
                    <a:cubicBezTo>
                      <a:pt x="42" y="47"/>
                      <a:pt x="122" y="48"/>
                      <a:pt x="122" y="48"/>
                    </a:cubicBezTo>
                    <a:close/>
                    <a:moveTo>
                      <a:pt x="49" y="20"/>
                    </a:moveTo>
                    <a:cubicBezTo>
                      <a:pt x="58" y="15"/>
                      <a:pt x="68" y="15"/>
                      <a:pt x="77" y="18"/>
                    </a:cubicBezTo>
                    <a:cubicBezTo>
                      <a:pt x="82" y="21"/>
                      <a:pt x="90" y="29"/>
                      <a:pt x="87" y="34"/>
                    </a:cubicBezTo>
                    <a:cubicBezTo>
                      <a:pt x="87" y="35"/>
                      <a:pt x="53" y="34"/>
                      <a:pt x="43" y="34"/>
                    </a:cubicBezTo>
                    <a:cubicBezTo>
                      <a:pt x="40" y="30"/>
                      <a:pt x="45" y="23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0"/>
              </a:p>
            </p:txBody>
          </p:sp>
          <p:sp>
            <p:nvSpPr>
              <p:cNvPr id="22" name="Freeform 7"/>
              <p:cNvSpPr>
                <a:spLocks/>
              </p:cNvSpPr>
              <p:nvPr userDrawn="1"/>
            </p:nvSpPr>
            <p:spPr bwMode="auto">
              <a:xfrm>
                <a:off x="10083801" y="784226"/>
                <a:ext cx="312738" cy="252413"/>
              </a:xfrm>
              <a:custGeom>
                <a:avLst/>
                <a:gdLst>
                  <a:gd name="T0" fmla="*/ 41 w 98"/>
                  <a:gd name="T1" fmla="*/ 4 h 77"/>
                  <a:gd name="T2" fmla="*/ 41 w 98"/>
                  <a:gd name="T3" fmla="*/ 15 h 77"/>
                  <a:gd name="T4" fmla="*/ 77 w 98"/>
                  <a:gd name="T5" fmla="*/ 2 h 77"/>
                  <a:gd name="T6" fmla="*/ 96 w 98"/>
                  <a:gd name="T7" fmla="*/ 16 h 77"/>
                  <a:gd name="T8" fmla="*/ 84 w 98"/>
                  <a:gd name="T9" fmla="*/ 38 h 77"/>
                  <a:gd name="T10" fmla="*/ 61 w 98"/>
                  <a:gd name="T11" fmla="*/ 19 h 77"/>
                  <a:gd name="T12" fmla="*/ 58 w 98"/>
                  <a:gd name="T13" fmla="*/ 19 h 77"/>
                  <a:gd name="T14" fmla="*/ 44 w 98"/>
                  <a:gd name="T15" fmla="*/ 33 h 77"/>
                  <a:gd name="T16" fmla="*/ 41 w 98"/>
                  <a:gd name="T17" fmla="*/ 64 h 77"/>
                  <a:gd name="T18" fmla="*/ 55 w 98"/>
                  <a:gd name="T19" fmla="*/ 64 h 77"/>
                  <a:gd name="T20" fmla="*/ 55 w 98"/>
                  <a:gd name="T21" fmla="*/ 77 h 77"/>
                  <a:gd name="T22" fmla="*/ 0 w 98"/>
                  <a:gd name="T23" fmla="*/ 77 h 77"/>
                  <a:gd name="T24" fmla="*/ 1 w 98"/>
                  <a:gd name="T25" fmla="*/ 64 h 77"/>
                  <a:gd name="T26" fmla="*/ 12 w 98"/>
                  <a:gd name="T27" fmla="*/ 64 h 77"/>
                  <a:gd name="T28" fmla="*/ 12 w 98"/>
                  <a:gd name="T29" fmla="*/ 19 h 77"/>
                  <a:gd name="T30" fmla="*/ 1 w 98"/>
                  <a:gd name="T31" fmla="*/ 17 h 77"/>
                  <a:gd name="T32" fmla="*/ 1 w 98"/>
                  <a:gd name="T33" fmla="*/ 4 h 77"/>
                  <a:gd name="T34" fmla="*/ 41 w 98"/>
                  <a:gd name="T35" fmla="*/ 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" h="77">
                    <a:moveTo>
                      <a:pt x="41" y="4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53" y="0"/>
                      <a:pt x="77" y="2"/>
                    </a:cubicBezTo>
                    <a:cubicBezTo>
                      <a:pt x="85" y="2"/>
                      <a:pt x="94" y="8"/>
                      <a:pt x="96" y="16"/>
                    </a:cubicBezTo>
                    <a:cubicBezTo>
                      <a:pt x="98" y="26"/>
                      <a:pt x="94" y="36"/>
                      <a:pt x="84" y="38"/>
                    </a:cubicBezTo>
                    <a:cubicBezTo>
                      <a:pt x="72" y="40"/>
                      <a:pt x="58" y="34"/>
                      <a:pt x="61" y="19"/>
                    </a:cubicBezTo>
                    <a:cubicBezTo>
                      <a:pt x="61" y="18"/>
                      <a:pt x="59" y="19"/>
                      <a:pt x="58" y="19"/>
                    </a:cubicBezTo>
                    <a:cubicBezTo>
                      <a:pt x="52" y="22"/>
                      <a:pt x="46" y="26"/>
                      <a:pt x="44" y="33"/>
                    </a:cubicBezTo>
                    <a:cubicBezTo>
                      <a:pt x="40" y="42"/>
                      <a:pt x="41" y="64"/>
                      <a:pt x="41" y="64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41" y="4"/>
                      <a:pt x="41" y="4"/>
                      <a:pt x="4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0"/>
              </a:p>
            </p:txBody>
          </p:sp>
          <p:sp>
            <p:nvSpPr>
              <p:cNvPr id="23" name="Freeform 8"/>
              <p:cNvSpPr>
                <a:spLocks noEditPoints="1"/>
              </p:cNvSpPr>
              <p:nvPr userDrawn="1"/>
            </p:nvSpPr>
            <p:spPr bwMode="auto">
              <a:xfrm>
                <a:off x="10399713" y="665163"/>
                <a:ext cx="419100" cy="387350"/>
              </a:xfrm>
              <a:custGeom>
                <a:avLst/>
                <a:gdLst>
                  <a:gd name="T0" fmla="*/ 102 w 131"/>
                  <a:gd name="T1" fmla="*/ 42 h 118"/>
                  <a:gd name="T2" fmla="*/ 43 w 131"/>
                  <a:gd name="T3" fmla="*/ 44 h 118"/>
                  <a:gd name="T4" fmla="*/ 42 w 131"/>
                  <a:gd name="T5" fmla="*/ 44 h 118"/>
                  <a:gd name="T6" fmla="*/ 42 w 131"/>
                  <a:gd name="T7" fmla="*/ 0 h 118"/>
                  <a:gd name="T8" fmla="*/ 0 w 131"/>
                  <a:gd name="T9" fmla="*/ 0 h 118"/>
                  <a:gd name="T10" fmla="*/ 0 w 131"/>
                  <a:gd name="T11" fmla="*/ 14 h 118"/>
                  <a:gd name="T12" fmla="*/ 12 w 131"/>
                  <a:gd name="T13" fmla="*/ 14 h 118"/>
                  <a:gd name="T14" fmla="*/ 12 w 131"/>
                  <a:gd name="T15" fmla="*/ 100 h 118"/>
                  <a:gd name="T16" fmla="*/ 0 w 131"/>
                  <a:gd name="T17" fmla="*/ 100 h 118"/>
                  <a:gd name="T18" fmla="*/ 0 w 131"/>
                  <a:gd name="T19" fmla="*/ 114 h 118"/>
                  <a:gd name="T20" fmla="*/ 39 w 131"/>
                  <a:gd name="T21" fmla="*/ 114 h 118"/>
                  <a:gd name="T22" fmla="*/ 40 w 131"/>
                  <a:gd name="T23" fmla="*/ 109 h 118"/>
                  <a:gd name="T24" fmla="*/ 77 w 131"/>
                  <a:gd name="T25" fmla="*/ 116 h 118"/>
                  <a:gd name="T26" fmla="*/ 123 w 131"/>
                  <a:gd name="T27" fmla="*/ 86 h 118"/>
                  <a:gd name="T28" fmla="*/ 102 w 131"/>
                  <a:gd name="T29" fmla="*/ 42 h 118"/>
                  <a:gd name="T30" fmla="*/ 89 w 131"/>
                  <a:gd name="T31" fmla="*/ 88 h 118"/>
                  <a:gd name="T32" fmla="*/ 55 w 131"/>
                  <a:gd name="T33" fmla="*/ 100 h 118"/>
                  <a:gd name="T34" fmla="*/ 43 w 131"/>
                  <a:gd name="T35" fmla="*/ 91 h 118"/>
                  <a:gd name="T36" fmla="*/ 43 w 131"/>
                  <a:gd name="T37" fmla="*/ 60 h 118"/>
                  <a:gd name="T38" fmla="*/ 87 w 131"/>
                  <a:gd name="T39" fmla="*/ 62 h 118"/>
                  <a:gd name="T40" fmla="*/ 89 w 131"/>
                  <a:gd name="T41" fmla="*/ 8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118">
                    <a:moveTo>
                      <a:pt x="102" y="42"/>
                    </a:moveTo>
                    <a:cubicBezTo>
                      <a:pt x="84" y="34"/>
                      <a:pt x="62" y="35"/>
                      <a:pt x="43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39" y="114"/>
                      <a:pt x="39" y="114"/>
                      <a:pt x="39" y="114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40" y="109"/>
                      <a:pt x="53" y="118"/>
                      <a:pt x="77" y="116"/>
                    </a:cubicBezTo>
                    <a:cubicBezTo>
                      <a:pt x="96" y="116"/>
                      <a:pt x="118" y="107"/>
                      <a:pt x="123" y="86"/>
                    </a:cubicBezTo>
                    <a:cubicBezTo>
                      <a:pt x="125" y="82"/>
                      <a:pt x="131" y="55"/>
                      <a:pt x="102" y="42"/>
                    </a:cubicBezTo>
                    <a:close/>
                    <a:moveTo>
                      <a:pt x="89" y="88"/>
                    </a:moveTo>
                    <a:cubicBezTo>
                      <a:pt x="86" y="94"/>
                      <a:pt x="76" y="104"/>
                      <a:pt x="55" y="100"/>
                    </a:cubicBezTo>
                    <a:cubicBezTo>
                      <a:pt x="50" y="99"/>
                      <a:pt x="43" y="97"/>
                      <a:pt x="43" y="91"/>
                    </a:cubicBezTo>
                    <a:cubicBezTo>
                      <a:pt x="41" y="81"/>
                      <a:pt x="40" y="70"/>
                      <a:pt x="43" y="60"/>
                    </a:cubicBezTo>
                    <a:cubicBezTo>
                      <a:pt x="55" y="48"/>
                      <a:pt x="77" y="48"/>
                      <a:pt x="87" y="62"/>
                    </a:cubicBezTo>
                    <a:cubicBezTo>
                      <a:pt x="93" y="70"/>
                      <a:pt x="92" y="79"/>
                      <a:pt x="89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0" dirty="0"/>
              </a:p>
            </p:txBody>
          </p:sp>
          <p:sp>
            <p:nvSpPr>
              <p:cNvPr id="24" name="Freeform 9"/>
              <p:cNvSpPr>
                <a:spLocks noEditPoints="1"/>
              </p:cNvSpPr>
              <p:nvPr userDrawn="1"/>
            </p:nvSpPr>
            <p:spPr bwMode="auto">
              <a:xfrm>
                <a:off x="10812463" y="781051"/>
                <a:ext cx="393700" cy="271463"/>
              </a:xfrm>
              <a:custGeom>
                <a:avLst/>
                <a:gdLst>
                  <a:gd name="T0" fmla="*/ 122 w 123"/>
                  <a:gd name="T1" fmla="*/ 47 h 83"/>
                  <a:gd name="T2" fmla="*/ 116 w 123"/>
                  <a:gd name="T3" fmla="*/ 22 h 83"/>
                  <a:gd name="T4" fmla="*/ 85 w 123"/>
                  <a:gd name="T5" fmla="*/ 4 h 83"/>
                  <a:gd name="T6" fmla="*/ 27 w 123"/>
                  <a:gd name="T7" fmla="*/ 10 h 83"/>
                  <a:gd name="T8" fmla="*/ 11 w 123"/>
                  <a:gd name="T9" fmla="*/ 60 h 83"/>
                  <a:gd name="T10" fmla="*/ 48 w 123"/>
                  <a:gd name="T11" fmla="*/ 81 h 83"/>
                  <a:gd name="T12" fmla="*/ 114 w 123"/>
                  <a:gd name="T13" fmla="*/ 71 h 83"/>
                  <a:gd name="T14" fmla="*/ 114 w 123"/>
                  <a:gd name="T15" fmla="*/ 57 h 83"/>
                  <a:gd name="T16" fmla="*/ 111 w 123"/>
                  <a:gd name="T17" fmla="*/ 56 h 83"/>
                  <a:gd name="T18" fmla="*/ 49 w 123"/>
                  <a:gd name="T19" fmla="*/ 60 h 83"/>
                  <a:gd name="T20" fmla="*/ 42 w 123"/>
                  <a:gd name="T21" fmla="*/ 47 h 83"/>
                  <a:gd name="T22" fmla="*/ 122 w 123"/>
                  <a:gd name="T23" fmla="*/ 47 h 83"/>
                  <a:gd name="T24" fmla="*/ 49 w 123"/>
                  <a:gd name="T25" fmla="*/ 20 h 83"/>
                  <a:gd name="T26" fmla="*/ 77 w 123"/>
                  <a:gd name="T27" fmla="*/ 18 h 83"/>
                  <a:gd name="T28" fmla="*/ 87 w 123"/>
                  <a:gd name="T29" fmla="*/ 34 h 83"/>
                  <a:gd name="T30" fmla="*/ 43 w 123"/>
                  <a:gd name="T31" fmla="*/ 34 h 83"/>
                  <a:gd name="T32" fmla="*/ 49 w 123"/>
                  <a:gd name="T33" fmla="*/ 2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83">
                    <a:moveTo>
                      <a:pt x="122" y="47"/>
                    </a:moveTo>
                    <a:cubicBezTo>
                      <a:pt x="123" y="39"/>
                      <a:pt x="120" y="29"/>
                      <a:pt x="116" y="22"/>
                    </a:cubicBezTo>
                    <a:cubicBezTo>
                      <a:pt x="108" y="11"/>
                      <a:pt x="98" y="6"/>
                      <a:pt x="85" y="4"/>
                    </a:cubicBezTo>
                    <a:cubicBezTo>
                      <a:pt x="65" y="0"/>
                      <a:pt x="45" y="1"/>
                      <a:pt x="27" y="10"/>
                    </a:cubicBezTo>
                    <a:cubicBezTo>
                      <a:pt x="10" y="20"/>
                      <a:pt x="0" y="42"/>
                      <a:pt x="11" y="60"/>
                    </a:cubicBezTo>
                    <a:cubicBezTo>
                      <a:pt x="19" y="73"/>
                      <a:pt x="34" y="79"/>
                      <a:pt x="48" y="81"/>
                    </a:cubicBezTo>
                    <a:cubicBezTo>
                      <a:pt x="71" y="83"/>
                      <a:pt x="94" y="82"/>
                      <a:pt x="114" y="71"/>
                    </a:cubicBezTo>
                    <a:cubicBezTo>
                      <a:pt x="114" y="66"/>
                      <a:pt x="114" y="62"/>
                      <a:pt x="114" y="57"/>
                    </a:cubicBezTo>
                    <a:cubicBezTo>
                      <a:pt x="114" y="56"/>
                      <a:pt x="112" y="56"/>
                      <a:pt x="111" y="56"/>
                    </a:cubicBezTo>
                    <a:cubicBezTo>
                      <a:pt x="92" y="65"/>
                      <a:pt x="69" y="72"/>
                      <a:pt x="49" y="60"/>
                    </a:cubicBezTo>
                    <a:cubicBezTo>
                      <a:pt x="45" y="58"/>
                      <a:pt x="42" y="53"/>
                      <a:pt x="42" y="47"/>
                    </a:cubicBezTo>
                    <a:cubicBezTo>
                      <a:pt x="42" y="47"/>
                      <a:pt x="122" y="48"/>
                      <a:pt x="122" y="47"/>
                    </a:cubicBezTo>
                    <a:close/>
                    <a:moveTo>
                      <a:pt x="49" y="20"/>
                    </a:moveTo>
                    <a:cubicBezTo>
                      <a:pt x="58" y="15"/>
                      <a:pt x="68" y="15"/>
                      <a:pt x="77" y="18"/>
                    </a:cubicBezTo>
                    <a:cubicBezTo>
                      <a:pt x="83" y="21"/>
                      <a:pt x="90" y="29"/>
                      <a:pt x="87" y="34"/>
                    </a:cubicBezTo>
                    <a:cubicBezTo>
                      <a:pt x="87" y="34"/>
                      <a:pt x="53" y="34"/>
                      <a:pt x="43" y="34"/>
                    </a:cubicBezTo>
                    <a:cubicBezTo>
                      <a:pt x="40" y="30"/>
                      <a:pt x="45" y="23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0"/>
              </a:p>
            </p:txBody>
          </p:sp>
          <p:sp>
            <p:nvSpPr>
              <p:cNvPr id="25" name="Freeform 10"/>
              <p:cNvSpPr>
                <a:spLocks/>
              </p:cNvSpPr>
              <p:nvPr userDrawn="1"/>
            </p:nvSpPr>
            <p:spPr bwMode="auto">
              <a:xfrm>
                <a:off x="11242676" y="784226"/>
                <a:ext cx="309563" cy="255588"/>
              </a:xfrm>
              <a:custGeom>
                <a:avLst/>
                <a:gdLst>
                  <a:gd name="T0" fmla="*/ 40 w 97"/>
                  <a:gd name="T1" fmla="*/ 5 h 78"/>
                  <a:gd name="T2" fmla="*/ 40 w 97"/>
                  <a:gd name="T3" fmla="*/ 16 h 78"/>
                  <a:gd name="T4" fmla="*/ 76 w 97"/>
                  <a:gd name="T5" fmla="*/ 2 h 78"/>
                  <a:gd name="T6" fmla="*/ 95 w 97"/>
                  <a:gd name="T7" fmla="*/ 16 h 78"/>
                  <a:gd name="T8" fmla="*/ 83 w 97"/>
                  <a:gd name="T9" fmla="*/ 38 h 78"/>
                  <a:gd name="T10" fmla="*/ 60 w 97"/>
                  <a:gd name="T11" fmla="*/ 19 h 78"/>
                  <a:gd name="T12" fmla="*/ 58 w 97"/>
                  <a:gd name="T13" fmla="*/ 19 h 78"/>
                  <a:gd name="T14" fmla="*/ 43 w 97"/>
                  <a:gd name="T15" fmla="*/ 33 h 78"/>
                  <a:gd name="T16" fmla="*/ 40 w 97"/>
                  <a:gd name="T17" fmla="*/ 65 h 78"/>
                  <a:gd name="T18" fmla="*/ 54 w 97"/>
                  <a:gd name="T19" fmla="*/ 65 h 78"/>
                  <a:gd name="T20" fmla="*/ 54 w 97"/>
                  <a:gd name="T21" fmla="*/ 78 h 78"/>
                  <a:gd name="T22" fmla="*/ 0 w 97"/>
                  <a:gd name="T23" fmla="*/ 78 h 78"/>
                  <a:gd name="T24" fmla="*/ 0 w 97"/>
                  <a:gd name="T25" fmla="*/ 65 h 78"/>
                  <a:gd name="T26" fmla="*/ 12 w 97"/>
                  <a:gd name="T27" fmla="*/ 65 h 78"/>
                  <a:gd name="T28" fmla="*/ 12 w 97"/>
                  <a:gd name="T29" fmla="*/ 20 h 78"/>
                  <a:gd name="T30" fmla="*/ 0 w 97"/>
                  <a:gd name="T31" fmla="*/ 17 h 78"/>
                  <a:gd name="T32" fmla="*/ 0 w 97"/>
                  <a:gd name="T33" fmla="*/ 5 h 78"/>
                  <a:gd name="T34" fmla="*/ 40 w 97"/>
                  <a:gd name="T35" fmla="*/ 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78">
                    <a:moveTo>
                      <a:pt x="40" y="5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52" y="0"/>
                      <a:pt x="76" y="2"/>
                    </a:cubicBezTo>
                    <a:cubicBezTo>
                      <a:pt x="85" y="3"/>
                      <a:pt x="93" y="8"/>
                      <a:pt x="95" y="16"/>
                    </a:cubicBezTo>
                    <a:cubicBezTo>
                      <a:pt x="97" y="26"/>
                      <a:pt x="93" y="36"/>
                      <a:pt x="83" y="38"/>
                    </a:cubicBezTo>
                    <a:cubicBezTo>
                      <a:pt x="71" y="40"/>
                      <a:pt x="57" y="34"/>
                      <a:pt x="60" y="19"/>
                    </a:cubicBezTo>
                    <a:cubicBezTo>
                      <a:pt x="61" y="18"/>
                      <a:pt x="58" y="19"/>
                      <a:pt x="58" y="19"/>
                    </a:cubicBezTo>
                    <a:cubicBezTo>
                      <a:pt x="52" y="22"/>
                      <a:pt x="46" y="27"/>
                      <a:pt x="43" y="33"/>
                    </a:cubicBezTo>
                    <a:cubicBezTo>
                      <a:pt x="40" y="42"/>
                      <a:pt x="40" y="65"/>
                      <a:pt x="40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0"/>
              </a:p>
            </p:txBody>
          </p:sp>
        </p:grpSp>
        <p:sp>
          <p:nvSpPr>
            <p:cNvPr id="19" name="TextBox 18"/>
            <p:cNvSpPr txBox="1"/>
            <p:nvPr userDrawn="1"/>
          </p:nvSpPr>
          <p:spPr>
            <a:xfrm>
              <a:off x="11459860" y="940715"/>
              <a:ext cx="191848" cy="19184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75" b="1" dirty="0">
                  <a:solidFill>
                    <a:schemeClr val="bg1"/>
                  </a:solidFill>
                </a:rPr>
                <a:t>®</a:t>
              </a:r>
              <a:endParaRPr lang="en-US" sz="375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93" y="4922354"/>
            <a:ext cx="768172" cy="498283"/>
          </a:xfrm>
          <a:prstGeom prst="rect">
            <a:avLst/>
          </a:prstGeom>
          <a:effectLst>
            <a:glow rad="139700">
              <a:schemeClr val="bg1">
                <a:alpha val="7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1822159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61017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87E7E4F7-333C-4484-96D7-7A1D872CA9E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3/3/2021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868-1BF7-46FC-8DEF-9DAB5B9DCF2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72185"/>
            <a:ext cx="8686800" cy="45855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36334" y="812800"/>
            <a:ext cx="6079067" cy="3504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2"/>
            <a:endParaRPr lang="en-US" sz="1053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98290" y="1023313"/>
            <a:ext cx="5917110" cy="3083307"/>
          </a:xfrm>
        </p:spPr>
        <p:txBody>
          <a:bodyPr wrap="none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7501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87E7E4F7-333C-4484-96D7-7A1D872CA9E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3/3/2021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868-1BF7-46FC-8DEF-9DAB5B9DCF2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30703" y="1276130"/>
            <a:ext cx="8690372" cy="3719709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None/>
              <a:defRPr lang="en-US" sz="1800" b="1" kern="1200" baseline="0" dirty="0" smtClean="0">
                <a:solidFill>
                  <a:srgbClr val="077CAB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1350"/>
              </a:spcBef>
              <a:spcAft>
                <a:spcPts val="0"/>
              </a:spcAft>
              <a:defRPr lang="en-US" sz="1500" b="0" kern="1200" dirty="0" smtClean="0">
                <a:solidFill>
                  <a:srgbClr val="077CAB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insert description, INDENT to insert second level content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259642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RBER TXT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89" y="1366345"/>
            <a:ext cx="8064326" cy="3737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1289" y="348157"/>
            <a:ext cx="7648245" cy="7685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06B93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6458480" y="5296960"/>
            <a:ext cx="2057136" cy="304271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5736CE-77DF-1248-9EF9-E8218F1C127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65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pl-PL" sz="75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17.09.2014</a:t>
            </a:r>
            <a:endParaRPr lang="en-US" sz="75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z="75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Meals &amp; Drinks. Poland Business Review 19-21.01.2016</a:t>
            </a:r>
            <a:endParaRPr lang="fr-FR" sz="6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0D55E64-D788-4711-B61D-B2BC45855801}" type="slidenum">
              <a:rPr lang="fr-FR" sz="75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pPr defTabSz="685800">
                <a:defRPr/>
              </a:pPr>
              <a:t>‹#›</a:t>
            </a:fld>
            <a:endParaRPr lang="fr-FR" sz="75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98029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2"/>
            <a:ext cx="7772400" cy="1135063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6"/>
            <a:ext cx="7772400" cy="1250156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12" indent="0">
              <a:buNone/>
              <a:defRPr sz="1350"/>
            </a:lvl2pPr>
            <a:lvl3pPr marL="685624" indent="0">
              <a:buNone/>
              <a:defRPr sz="1200"/>
            </a:lvl3pPr>
            <a:lvl4pPr marL="1028438" indent="0">
              <a:buNone/>
              <a:defRPr sz="1050"/>
            </a:lvl4pPr>
            <a:lvl5pPr marL="1371249" indent="0">
              <a:buNone/>
              <a:defRPr sz="1050"/>
            </a:lvl5pPr>
            <a:lvl6pPr marL="1714061" indent="0">
              <a:buNone/>
              <a:defRPr sz="1050"/>
            </a:lvl6pPr>
            <a:lvl7pPr marL="2056875" indent="0">
              <a:buNone/>
              <a:defRPr sz="1050"/>
            </a:lvl7pPr>
            <a:lvl8pPr marL="2399685" indent="0">
              <a:buNone/>
              <a:defRPr sz="1050"/>
            </a:lvl8pPr>
            <a:lvl9pPr marL="2742499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A404A-ADE9-4795-A347-6C85283230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187576" y="5437193"/>
            <a:ext cx="3968750" cy="277813"/>
          </a:xfrm>
          <a:prstGeom prst="rect">
            <a:avLst/>
          </a:prstGeom>
        </p:spPr>
        <p:txBody>
          <a:bodyPr/>
          <a:lstStyle/>
          <a:p>
            <a:endParaRPr lang="fr-CH" dirty="0">
              <a:solidFill>
                <a:prstClr val="white"/>
              </a:solidFill>
            </a:endParaRPr>
          </a:p>
        </p:txBody>
      </p:sp>
      <p:sp>
        <p:nvSpPr>
          <p:cNvPr id="10" name="Rectangle 24"/>
          <p:cNvSpPr txBox="1">
            <a:spLocks noChangeArrowheads="1"/>
          </p:cNvSpPr>
          <p:nvPr userDrawn="1"/>
        </p:nvSpPr>
        <p:spPr>
          <a:xfrm>
            <a:off x="2187575" y="5437189"/>
            <a:ext cx="4760689" cy="277813"/>
          </a:xfrm>
          <a:prstGeom prst="rect">
            <a:avLst/>
          </a:prstGeom>
          <a:ln/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25">
                <a:solidFill>
                  <a:srgbClr val="FFFFFF"/>
                </a:solidFill>
              </a:rPr>
              <a:t>PREZENTACJA WYŁACZNIE DO UŻYTKU WEWNĘTRZNEGO </a:t>
            </a:r>
            <a:endParaRPr lang="en-US" sz="8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274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016000"/>
            <a:ext cx="3810000" cy="330200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59"/>
            </a:lvl4pPr>
            <a:lvl5pPr>
              <a:defRPr sz="759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16000"/>
            <a:ext cx="3811587" cy="330200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59"/>
            </a:lvl4pPr>
            <a:lvl5pPr>
              <a:defRPr sz="759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1" y="5562865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97">
                <a:solidFill>
                  <a:srgbClr val="000000"/>
                </a:solidFill>
              </a:rPr>
              <a:t>TR, MIN </a:t>
            </a:r>
            <a:r>
              <a:rPr lang="pl-PL" sz="1097" err="1">
                <a:solidFill>
                  <a:srgbClr val="000000"/>
                </a:solidFill>
              </a:rPr>
              <a:t>conf</a:t>
            </a:r>
            <a:r>
              <a:rPr lang="pl-PL" sz="1097">
                <a:solidFill>
                  <a:srgbClr val="000000"/>
                </a:solidFill>
              </a:rPr>
              <a:t>., 22 </a:t>
            </a:r>
            <a:r>
              <a:rPr lang="pl-PL" sz="1097" err="1">
                <a:solidFill>
                  <a:srgbClr val="000000"/>
                </a:solidFill>
              </a:rPr>
              <a:t>Feb</a:t>
            </a:r>
            <a:r>
              <a:rPr lang="pl-PL" sz="1097">
                <a:solidFill>
                  <a:srgbClr val="000000"/>
                </a:solidFill>
              </a:rPr>
              <a:t> 2012</a:t>
            </a:r>
            <a:endParaRPr lang="fr-FR" sz="338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11B19D-BD31-4927-9CD8-5937FCCC0912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62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930" y="1181365"/>
            <a:ext cx="4210903" cy="393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792" y="1181365"/>
            <a:ext cx="4210903" cy="393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611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7194"/>
            <a:ext cx="7941568" cy="840239"/>
          </a:xfrm>
        </p:spPr>
        <p:txBody>
          <a:bodyPr/>
          <a:lstStyle>
            <a:lvl1pPr algn="l">
              <a:defRPr sz="2880" b="1" baseline="0">
                <a:solidFill>
                  <a:srgbClr val="C00000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77313"/>
            <a:ext cx="8640960" cy="3840427"/>
          </a:xfrm>
        </p:spPr>
        <p:txBody>
          <a:bodyPr/>
          <a:lstStyle>
            <a:lvl1pPr marL="164307" indent="-164307">
              <a:buClr>
                <a:srgbClr val="C00000"/>
              </a:buClr>
              <a:buSzPct val="90000"/>
              <a:defRPr sz="1800" baseline="0">
                <a:latin typeface="Calibri Light" panose="020F0302020204030204" pitchFamily="34" charset="0"/>
              </a:defRPr>
            </a:lvl1pPr>
            <a:lvl2pPr>
              <a:buClr>
                <a:srgbClr val="C00000"/>
              </a:buClr>
              <a:buSzPct val="90000"/>
              <a:defRPr sz="1620">
                <a:latin typeface="Calibri Light" panose="020F0302020204030204" pitchFamily="34" charset="0"/>
              </a:defRPr>
            </a:lvl2pPr>
            <a:lvl3pPr>
              <a:buClr>
                <a:srgbClr val="C00000"/>
              </a:buClr>
              <a:buSzPct val="90000"/>
              <a:defRPr sz="1440">
                <a:latin typeface="Calibri Light" panose="020F0302020204030204" pitchFamily="34" charset="0"/>
              </a:defRPr>
            </a:lvl3pPr>
            <a:lvl4pPr>
              <a:buClr>
                <a:srgbClr val="C00000"/>
              </a:buClr>
              <a:buSzPct val="90000"/>
              <a:defRPr sz="1440">
                <a:latin typeface="Calibri Light" panose="020F0302020204030204" pitchFamily="34" charset="0"/>
              </a:defRPr>
            </a:lvl4pPr>
            <a:lvl5pPr>
              <a:buClr>
                <a:srgbClr val="C00000"/>
              </a:buClr>
              <a:buSzPct val="90000"/>
              <a:defRPr sz="144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8461121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>
                <a:solidFill>
                  <a:srgbClr val="FFFFFF"/>
                </a:solidFill>
              </a:rPr>
              <a:t>  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8A404A-ADE9-4795-A347-6C852832300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87577" y="5437190"/>
            <a:ext cx="3968750" cy="277813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MBS 2020 NIN Poland</a:t>
            </a:r>
          </a:p>
        </p:txBody>
      </p:sp>
    </p:spTree>
    <p:extLst>
      <p:ext uri="{BB962C8B-B14F-4D97-AF65-F5344CB8AC3E}">
        <p14:creationId xmlns:p14="http://schemas.microsoft.com/office/powerpoint/2010/main" val="222237911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AC0E975-7640-4326-9D7F-E8123D73A4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4068" y="142515"/>
            <a:ext cx="6858000" cy="904273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rgbClr val="006600"/>
                </a:solidFill>
                <a:latin typeface="DimboPl" panose="020B0603010101010101" pitchFamily="34" charset="0"/>
              </a:defRPr>
            </a:lvl1pPr>
          </a:lstStyle>
          <a:p>
            <a:r>
              <a:rPr lang="pl-PL" dirty="0"/>
              <a:t>Kliknij, aby edytować tytuł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B5BFD619-6620-4192-9F09-FA148923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40" y="2106084"/>
            <a:ext cx="7891895" cy="2204220"/>
          </a:xfrm>
        </p:spPr>
        <p:txBody>
          <a:bodyPr/>
          <a:lstStyle>
            <a:lvl1pPr>
              <a:defRPr>
                <a:latin typeface="DimboPl" panose="020B0603010101010101" pitchFamily="34" charset="0"/>
              </a:defRPr>
            </a:lvl1pPr>
            <a:lvl2pPr>
              <a:defRPr>
                <a:latin typeface="DimboPl" panose="020B0603010101010101" pitchFamily="34" charset="0"/>
              </a:defRPr>
            </a:lvl2pPr>
            <a:lvl3pPr>
              <a:defRPr>
                <a:latin typeface="DimboPl" panose="020B0603010101010101" pitchFamily="34" charset="0"/>
              </a:defRPr>
            </a:lvl3pPr>
            <a:lvl4pPr>
              <a:defRPr>
                <a:latin typeface="DimboPl" panose="020B0603010101010101" pitchFamily="34" charset="0"/>
              </a:defRPr>
            </a:lvl4pPr>
            <a:lvl5pPr>
              <a:defRPr>
                <a:latin typeface="DimboPl" panose="020B0603010101010101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DF28D143-F51B-416D-B350-08957AC90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805" y="5410730"/>
            <a:ext cx="462395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00"/>
                </a:solidFill>
                <a:latin typeface="DimboPl" panose="020B0603010101010101" pitchFamily="34" charset="0"/>
              </a:defRPr>
            </a:lvl1pPr>
          </a:lstStyle>
          <a:p>
            <a:fld id="{D8A9AEF6-3FEC-4C5F-B2C2-E0B51AF2663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362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164"/>
            <a:ext cx="8229600" cy="2559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59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59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2401" y="5562865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97">
                <a:solidFill>
                  <a:srgbClr val="000000"/>
                </a:solidFill>
              </a:rPr>
              <a:t>TR, MIN </a:t>
            </a:r>
            <a:r>
              <a:rPr lang="pl-PL" sz="1097" err="1">
                <a:solidFill>
                  <a:srgbClr val="000000"/>
                </a:solidFill>
              </a:rPr>
              <a:t>conf</a:t>
            </a:r>
            <a:r>
              <a:rPr lang="pl-PL" sz="1097">
                <a:solidFill>
                  <a:srgbClr val="000000"/>
                </a:solidFill>
              </a:rPr>
              <a:t>., 22 </a:t>
            </a:r>
            <a:r>
              <a:rPr lang="pl-PL" sz="1097" err="1">
                <a:solidFill>
                  <a:srgbClr val="000000"/>
                </a:solidFill>
              </a:rPr>
              <a:t>Feb</a:t>
            </a:r>
            <a:r>
              <a:rPr lang="pl-PL" sz="1097">
                <a:solidFill>
                  <a:srgbClr val="000000"/>
                </a:solidFill>
              </a:rPr>
              <a:t> 2012</a:t>
            </a:r>
            <a:endParaRPr lang="fr-FR" sz="338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E31E45-E579-4FD3-BD4D-37FB22E0C8F8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6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1" y="5562865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97">
                <a:solidFill>
                  <a:srgbClr val="000000"/>
                </a:solidFill>
              </a:rPr>
              <a:t>TR, MIN </a:t>
            </a:r>
            <a:r>
              <a:rPr lang="pl-PL" sz="1097" err="1">
                <a:solidFill>
                  <a:srgbClr val="000000"/>
                </a:solidFill>
              </a:rPr>
              <a:t>conf</a:t>
            </a:r>
            <a:r>
              <a:rPr lang="pl-PL" sz="1097">
                <a:solidFill>
                  <a:srgbClr val="000000"/>
                </a:solidFill>
              </a:rPr>
              <a:t>., 22 </a:t>
            </a:r>
            <a:r>
              <a:rPr lang="pl-PL" sz="1097" err="1">
                <a:solidFill>
                  <a:srgbClr val="000000"/>
                </a:solidFill>
              </a:rPr>
              <a:t>Feb</a:t>
            </a:r>
            <a:r>
              <a:rPr lang="pl-PL" sz="1097">
                <a:solidFill>
                  <a:srgbClr val="000000"/>
                </a:solidFill>
              </a:rPr>
              <a:t> 2012</a:t>
            </a:r>
            <a:endParaRPr lang="fr-FR" sz="338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2DD499-3381-4E49-9F45-26E6475BD4A1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8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2401" y="5562865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97">
                <a:solidFill>
                  <a:srgbClr val="000000"/>
                </a:solidFill>
              </a:rPr>
              <a:t>TR, MIN </a:t>
            </a:r>
            <a:r>
              <a:rPr lang="pl-PL" sz="1097" err="1">
                <a:solidFill>
                  <a:srgbClr val="000000"/>
                </a:solidFill>
              </a:rPr>
              <a:t>conf</a:t>
            </a:r>
            <a:r>
              <a:rPr lang="pl-PL" sz="1097">
                <a:solidFill>
                  <a:srgbClr val="000000"/>
                </a:solidFill>
              </a:rPr>
              <a:t>., 22 </a:t>
            </a:r>
            <a:r>
              <a:rPr lang="pl-PL" sz="1097" err="1">
                <a:solidFill>
                  <a:srgbClr val="000000"/>
                </a:solidFill>
              </a:rPr>
              <a:t>Feb</a:t>
            </a:r>
            <a:r>
              <a:rPr lang="pl-PL" sz="1097">
                <a:solidFill>
                  <a:srgbClr val="000000"/>
                </a:solidFill>
              </a:rPr>
              <a:t> 2012</a:t>
            </a:r>
            <a:endParaRPr lang="fr-FR" sz="338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A187EB-C634-43EF-B2B7-F2EDEBAB59C0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2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6693"/>
            <a:ext cx="3008314" cy="209224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1" cy="4877594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4" cy="3909219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1" y="5562865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97">
                <a:solidFill>
                  <a:srgbClr val="000000"/>
                </a:solidFill>
              </a:rPr>
              <a:t>TR, MIN </a:t>
            </a:r>
            <a:r>
              <a:rPr lang="pl-PL" sz="1097" err="1">
                <a:solidFill>
                  <a:srgbClr val="000000"/>
                </a:solidFill>
              </a:rPr>
              <a:t>conf</a:t>
            </a:r>
            <a:r>
              <a:rPr lang="pl-PL" sz="1097">
                <a:solidFill>
                  <a:srgbClr val="000000"/>
                </a:solidFill>
              </a:rPr>
              <a:t>., 22 </a:t>
            </a:r>
            <a:r>
              <a:rPr lang="pl-PL" sz="1097" err="1">
                <a:solidFill>
                  <a:srgbClr val="000000"/>
                </a:solidFill>
              </a:rPr>
              <a:t>Feb</a:t>
            </a:r>
            <a:r>
              <a:rPr lang="pl-PL" sz="1097">
                <a:solidFill>
                  <a:srgbClr val="000000"/>
                </a:solidFill>
              </a:rPr>
              <a:t> 2012</a:t>
            </a:r>
            <a:endParaRPr lang="fr-FR" sz="338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AD82D6-E890-4997-B338-617196200326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7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63558"/>
            <a:ext cx="5486400" cy="209224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1" y="5562865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97">
                <a:solidFill>
                  <a:srgbClr val="000000"/>
                </a:solidFill>
              </a:rPr>
              <a:t>TR, MIN </a:t>
            </a:r>
            <a:r>
              <a:rPr lang="pl-PL" sz="1097" err="1">
                <a:solidFill>
                  <a:srgbClr val="000000"/>
                </a:solidFill>
              </a:rPr>
              <a:t>conf</a:t>
            </a:r>
            <a:r>
              <a:rPr lang="pl-PL" sz="1097">
                <a:solidFill>
                  <a:srgbClr val="000000"/>
                </a:solidFill>
              </a:rPr>
              <a:t>., 22 </a:t>
            </a:r>
            <a:r>
              <a:rPr lang="pl-PL" sz="1097" err="1">
                <a:solidFill>
                  <a:srgbClr val="000000"/>
                </a:solidFill>
              </a:rPr>
              <a:t>Feb</a:t>
            </a:r>
            <a:r>
              <a:rPr lang="pl-PL" sz="1097">
                <a:solidFill>
                  <a:srgbClr val="000000"/>
                </a:solidFill>
              </a:rPr>
              <a:t> 2012</a:t>
            </a:r>
            <a:endParaRPr lang="fr-FR" sz="338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5562865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A3D6D0-11E2-4000-BB4D-9259FB177F78}" type="slidenum">
              <a:rPr lang="fr-FR" sz="10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0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3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2.jp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2039"/>
            <a:ext cx="7772400" cy="25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16000"/>
            <a:ext cx="7773987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6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35752" name="Rectangle 8"/>
          <p:cNvSpPr>
            <a:spLocks noChangeArrowheads="1"/>
          </p:cNvSpPr>
          <p:nvPr userDrawn="1"/>
        </p:nvSpPr>
        <p:spPr bwMode="auto">
          <a:xfrm>
            <a:off x="7286627" y="246450"/>
            <a:ext cx="1857374" cy="261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1097">
              <a:solidFill>
                <a:srgbClr val="000000"/>
              </a:solidFill>
            </a:endParaRPr>
          </a:p>
        </p:txBody>
      </p:sp>
      <p:pic>
        <p:nvPicPr>
          <p:cNvPr id="1026" name="Picture 2" descr="C:\Users\plwojtczzb\AppData\Local\Microsoft\Windows\Temporary Internet Files\Content.Outlook\04PMMEAA\Gerber_telko_03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022" y="0"/>
            <a:ext cx="970075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192881" algn="l" rtl="0" fontAlgn="base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6pPr>
      <a:lvl7pPr marL="385763" algn="l" rtl="0" fontAlgn="base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7pPr>
      <a:lvl8pPr marL="578644" algn="l" rtl="0" fontAlgn="base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8pPr>
      <a:lvl9pPr marL="771525" algn="l" rtl="0" fontAlgn="base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144661" indent="-144661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1013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13432" indent="-120551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928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82203" indent="-96441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844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75084" indent="-96441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»"/>
        <a:defRPr sz="675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060847" indent="-96441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675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675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675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6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PiotrP\Documents\Pulpit wewnetrzny\RED8\new branding template etc\prezentacja_R8ad copy 16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80" y="0"/>
            <a:ext cx="91551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333502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06" baseline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C5BF1CC-85B7-465D-9D6C-351014468A0C}" type="datetimeFigureOut">
              <a:rPr lang="pl-PL">
                <a:ea typeface="MS PGothic" pitchFamily="34" charset="-128"/>
              </a:rPr>
              <a:pPr>
                <a:defRPr/>
              </a:pPr>
              <a:t>03.03.2021</a:t>
            </a:fld>
            <a:endParaRPr lang="pl-PL">
              <a:ea typeface="MS PGothic" pitchFamily="34" charset="-128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1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06" baseline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pl-PL">
              <a:ea typeface="MS PGothic" pitchFamily="34" charset="-128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06" baseline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6938F47-C49D-4802-9599-404A0C446EDD}" type="slidenum">
              <a:rPr lang="pl-PL">
                <a:ea typeface="MS PGothic" pitchFamily="34" charset="-128"/>
              </a:rPr>
              <a:pPr>
                <a:defRPr/>
              </a:pPr>
              <a:t>‹#›</a:t>
            </a:fld>
            <a:endParaRPr lang="pl-PL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25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9pPr>
    </p:titleStyle>
    <p:bodyStyle>
      <a:lvl1pPr marL="144661" indent="-144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5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13432" indent="-120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81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482203" indent="-964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13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75084" indent="-964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44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44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308642"/>
            <a:ext cx="8229600" cy="533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0000"/>
            <a:ext cx="8229600" cy="76527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2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l" defTabSz="385763" rtl="0" eaLnBrk="1" latinLnBrk="0" hangingPunct="1">
        <a:lnSpc>
          <a:spcPct val="70000"/>
        </a:lnSpc>
        <a:spcBef>
          <a:spcPct val="0"/>
        </a:spcBef>
        <a:buNone/>
        <a:defRPr lang="en-US" sz="1350" b="1" kern="1200" cap="all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221" indent="-121221" algn="l" defTabSz="385763" rtl="0" eaLnBrk="1" latinLnBrk="0" hangingPunct="1">
        <a:lnSpc>
          <a:spcPct val="85000"/>
        </a:lnSpc>
        <a:spcBef>
          <a:spcPts val="506"/>
        </a:spcBef>
        <a:buFont typeface="Arial" pitchFamily="34" charset="0"/>
        <a:buChar char="•"/>
        <a:defRPr sz="1266" kern="1200">
          <a:solidFill>
            <a:schemeClr val="tx1"/>
          </a:solidFill>
          <a:latin typeface="+mj-lt"/>
          <a:ea typeface="+mn-ea"/>
          <a:cs typeface="+mn-cs"/>
        </a:defRPr>
      </a:lvl1pPr>
      <a:lvl2pPr marL="215652" indent="-94432" algn="l" defTabSz="385763" rtl="0" eaLnBrk="1" latinLnBrk="0" hangingPunct="1">
        <a:lnSpc>
          <a:spcPct val="85000"/>
        </a:lnSpc>
        <a:spcBef>
          <a:spcPts val="84"/>
        </a:spcBef>
        <a:spcAft>
          <a:spcPts val="253"/>
        </a:spcAft>
        <a:buFont typeface="Arial" pitchFamily="34" charset="0"/>
        <a:buChar char="•"/>
        <a:defRPr sz="1013" kern="1200">
          <a:solidFill>
            <a:schemeClr val="tx1"/>
          </a:solidFill>
          <a:latin typeface="+mj-lt"/>
          <a:ea typeface="+mn-ea"/>
          <a:cs typeface="+mn-cs"/>
        </a:defRPr>
      </a:lvl2pPr>
      <a:lvl3pPr marL="288653" indent="-73001" algn="l" defTabSz="385763" rtl="0" eaLnBrk="1" latinLnBrk="0" hangingPunct="1">
        <a:lnSpc>
          <a:spcPct val="85000"/>
        </a:lnSpc>
        <a:spcBef>
          <a:spcPts val="0"/>
        </a:spcBef>
        <a:spcAft>
          <a:spcPts val="84"/>
        </a:spcAft>
        <a:buFont typeface="Arial" pitchFamily="34" charset="0"/>
        <a:buChar char="•"/>
        <a:defRPr sz="759" kern="1200">
          <a:solidFill>
            <a:schemeClr val="tx1"/>
          </a:solidFill>
          <a:latin typeface="+mj-lt"/>
          <a:ea typeface="+mn-ea"/>
          <a:cs typeface="+mn-cs"/>
        </a:defRPr>
      </a:lvl3pPr>
      <a:lvl4pPr marL="361653" indent="-73001" algn="l" defTabSz="385763" rtl="0" eaLnBrk="1" latinLnBrk="0" hangingPunct="1">
        <a:lnSpc>
          <a:spcPct val="85000"/>
        </a:lnSpc>
        <a:spcBef>
          <a:spcPts val="0"/>
        </a:spcBef>
        <a:spcAft>
          <a:spcPts val="84"/>
        </a:spcAft>
        <a:buFont typeface="Arial" pitchFamily="34" charset="0"/>
        <a:buChar char="•"/>
        <a:defRPr sz="759" kern="1200">
          <a:solidFill>
            <a:schemeClr val="tx1"/>
          </a:solidFill>
          <a:latin typeface="+mj-lt"/>
          <a:ea typeface="+mn-ea"/>
          <a:cs typeface="+mn-cs"/>
        </a:defRPr>
      </a:lvl4pPr>
      <a:lvl5pPr marL="434653" indent="-73001" algn="l" defTabSz="385763" rtl="0" eaLnBrk="1" latinLnBrk="0" hangingPunct="1">
        <a:lnSpc>
          <a:spcPct val="85000"/>
        </a:lnSpc>
        <a:spcBef>
          <a:spcPts val="0"/>
        </a:spcBef>
        <a:spcAft>
          <a:spcPts val="84"/>
        </a:spcAft>
        <a:buFont typeface="Arial" pitchFamily="34" charset="0"/>
        <a:buChar char="•"/>
        <a:defRPr sz="759" kern="1200">
          <a:solidFill>
            <a:schemeClr val="tx1"/>
          </a:solidFill>
          <a:latin typeface="+mj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57250" y="-365275"/>
            <a:ext cx="10287002" cy="5610434"/>
            <a:chOff x="-1143000" y="-438330"/>
            <a:chExt cx="13716002" cy="6732521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9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5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1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7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3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1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5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3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1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9" y="-438330"/>
              <a:ext cx="63924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70000" y="358932"/>
            <a:ext cx="8600156" cy="5869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423459"/>
            <a:ext cx="8600156" cy="3336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5328562"/>
            <a:ext cx="727472" cy="164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685800"/>
            <a:fld id="{4034BEE3-566C-4068-A777-C3A4762E861B}" type="slidenum">
              <a:rPr lang="en-GB" smtClean="0">
                <a:solidFill>
                  <a:srgbClr val="717171"/>
                </a:solidFill>
              </a:rPr>
              <a:pPr defTabSz="685800"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5104159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73020" y="5286434"/>
            <a:ext cx="2286824" cy="201997"/>
            <a:chOff x="-18530888" y="942975"/>
            <a:chExt cx="50082451" cy="3981451"/>
          </a:xfrm>
        </p:grpSpPr>
        <p:sp>
          <p:nvSpPr>
            <p:cNvPr id="96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98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0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2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3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4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5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6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7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8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9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0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1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2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3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4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5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7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2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57250" y="-365275"/>
            <a:ext cx="10287002" cy="5610434"/>
            <a:chOff x="-1143000" y="-438330"/>
            <a:chExt cx="13716002" cy="6732521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9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5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1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7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3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1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5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3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1" y="-437436"/>
              <a:ext cx="438671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9" y="-438330"/>
              <a:ext cx="63924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70000" y="358932"/>
            <a:ext cx="8600156" cy="5869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423459"/>
            <a:ext cx="8600156" cy="3336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5328562"/>
            <a:ext cx="727472" cy="164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685800"/>
            <a:fld id="{4034BEE3-566C-4068-A777-C3A4762E861B}" type="slidenum">
              <a:rPr lang="en-GB" smtClean="0">
                <a:solidFill>
                  <a:srgbClr val="717171"/>
                </a:solidFill>
              </a:rPr>
              <a:pPr defTabSz="685800"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5104159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73020" y="5286434"/>
            <a:ext cx="2286824" cy="201997"/>
            <a:chOff x="-18530888" y="942975"/>
            <a:chExt cx="50082451" cy="3981451"/>
          </a:xfrm>
        </p:grpSpPr>
        <p:sp>
          <p:nvSpPr>
            <p:cNvPr id="96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98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0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2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3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4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5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6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7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8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09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0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1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2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3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4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5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717171"/>
                </a:solidFill>
              </a:endParaRPr>
            </a:p>
          </p:txBody>
        </p:sp>
        <p:sp>
          <p:nvSpPr>
            <p:cNvPr id="117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06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44169" y="1304761"/>
            <a:ext cx="6171447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44169" y="2521844"/>
            <a:ext cx="6171447" cy="26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6458480" y="5296960"/>
            <a:ext cx="205713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B37EC7-35D2-4D4B-B3EC-5338049F659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07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7" r:id="rId12"/>
    <p:sldLayoutId id="2147484168" r:id="rId13"/>
    <p:sldLayoutId id="2147484169" r:id="rId14"/>
    <p:sldLayoutId id="2147484170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cuj.pl/praca/technology-engineering-development-program-rzeszow,oferta,1000792394?s=7eae2bd3" TargetMode="External"/><Relationship Id="rId2" Type="http://schemas.openxmlformats.org/officeDocument/2006/relationships/hyperlink" Target="https://www.pracuj.pl/praca/technology-engineering-development-program-rzeszow,oferta,1000792402?s=7eae2bd3" TargetMode="Externa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pracuj.pl/praca/technology-engineering-development-program-rzeszow,oferta,1000792411?s=7eae2bd3" TargetMode="External"/><Relationship Id="rId4" Type="http://schemas.openxmlformats.org/officeDocument/2006/relationships/hyperlink" Target="https://www.pracuj.pl/praca/technology-engineering-development-program-rzeszow,oferta,1000792403?s=7eae2bd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455F7C-AE15-4F7A-9ABE-C5A37D3BC6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2038" y="5410200"/>
            <a:ext cx="461962" cy="304800"/>
          </a:xfrm>
        </p:spPr>
        <p:txBody>
          <a:bodyPr/>
          <a:lstStyle/>
          <a:p>
            <a:fld id="{DBC59B9E-0BC8-4F4C-9E9B-86B89B810913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741" y="553244"/>
            <a:ext cx="8430518" cy="4320480"/>
          </a:xfrm>
        </p:spPr>
        <p:txBody>
          <a:bodyPr/>
          <a:lstStyle/>
          <a:p>
            <a:pPr algn="ctr"/>
            <a:br>
              <a:rPr lang="pl-PL" sz="2800" dirty="0"/>
            </a:br>
            <a:r>
              <a:rPr lang="pl-PL" sz="2800" dirty="0"/>
              <a:t>Czas stanąć na START</a:t>
            </a:r>
            <a:br>
              <a:rPr lang="pl-PL" sz="2800" dirty="0"/>
            </a:br>
            <a:br>
              <a:rPr lang="pl-PL" sz="2800" dirty="0"/>
            </a:br>
            <a:r>
              <a:rPr lang="pl-PL" sz="1800" dirty="0"/>
              <a:t>Ruszyła kolejna edycja  Technology Engineering Development Program</a:t>
            </a:r>
            <a:r>
              <a:rPr lang="pl-PL" sz="1800" b="0" dirty="0"/>
              <a:t>  </a:t>
            </a:r>
            <a:r>
              <a:rPr lang="pl-PL" sz="1800" dirty="0"/>
              <a:t>2021</a:t>
            </a:r>
            <a:br>
              <a:rPr lang="pl-PL" sz="1200" b="0" dirty="0"/>
            </a:br>
            <a:r>
              <a:rPr lang="pl-PL" sz="1200" b="0" dirty="0"/>
              <a:t> </a:t>
            </a:r>
            <a:br>
              <a:rPr lang="pl-PL" sz="1200" b="0" dirty="0"/>
            </a:br>
            <a:r>
              <a:rPr lang="pl-PL" sz="1200" b="0" dirty="0"/>
              <a:t>W tym roku do naszej fabryki w Rzeszowie poszukujemy stażystów do:</a:t>
            </a:r>
            <a:br>
              <a:rPr lang="pl-PL" sz="1200" b="0" dirty="0"/>
            </a:br>
            <a:br>
              <a:rPr lang="pl-PL" sz="1200" b="0" dirty="0"/>
            </a:br>
            <a:r>
              <a:rPr lang="pl-PL" sz="1200" b="0" dirty="0"/>
              <a:t>Działu Zapewnienia Jakości: więcej informacji </a:t>
            </a:r>
            <a:r>
              <a:rPr lang="pl-PL" sz="1200" b="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tutaj</a:t>
            </a:r>
            <a:br>
              <a:rPr lang="pl-PL" sz="1200" b="0" dirty="0"/>
            </a:br>
            <a:br>
              <a:rPr lang="pl-PL" sz="1200" b="0" dirty="0"/>
            </a:br>
            <a:r>
              <a:rPr lang="pl-PL" sz="1200" b="0" dirty="0"/>
              <a:t>Dział Techniczny: więcej informacji </a:t>
            </a:r>
            <a:r>
              <a:rPr lang="pl-PL" sz="1200" b="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tutaj</a:t>
            </a:r>
            <a:br>
              <a:rPr lang="pl-PL" sz="1200" b="0" dirty="0"/>
            </a:br>
            <a:br>
              <a:rPr lang="pl-PL" sz="1200" b="0" dirty="0"/>
            </a:br>
            <a:r>
              <a:rPr lang="pl-PL" sz="1200" b="0" dirty="0"/>
              <a:t>Dział Inżynierii Produkcji: więcej informacji </a:t>
            </a:r>
            <a:r>
              <a:rPr lang="pl-PL" sz="1200" b="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tutaj</a:t>
            </a:r>
            <a:br>
              <a:rPr lang="pl-PL" sz="1200" b="0" dirty="0"/>
            </a:br>
            <a:br>
              <a:rPr lang="pl-PL" sz="1200" b="0" dirty="0"/>
            </a:br>
            <a:r>
              <a:rPr lang="en-US" sz="1200" b="0" dirty="0"/>
              <a:t>Nestlé Quality Assurance Center</a:t>
            </a:r>
            <a:r>
              <a:rPr lang="pl-PL" sz="1200" b="0" dirty="0"/>
              <a:t> : więcej informacji </a:t>
            </a:r>
            <a:r>
              <a:rPr lang="pl-PL" sz="1200" b="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tutaj</a:t>
            </a:r>
            <a:br>
              <a:rPr lang="pl-PL" sz="1200" b="0" dirty="0"/>
            </a:br>
            <a:br>
              <a:rPr lang="pl-PL" sz="1200" b="0" dirty="0"/>
            </a:br>
            <a:r>
              <a:rPr lang="pl-PL" sz="1200" b="0" dirty="0"/>
              <a:t>Program Praktyk Letnich skierowany jest do studentów min. 4roku lub absolwentów do dwóch lat po obronie.</a:t>
            </a:r>
            <a:br>
              <a:rPr lang="pl-PL" sz="1200" b="0" dirty="0"/>
            </a:br>
            <a:br>
              <a:rPr lang="pl-PL" sz="1200" b="0" dirty="0"/>
            </a:br>
            <a:r>
              <a:rPr lang="pl-PL" sz="1200" b="0" dirty="0"/>
              <a:t>Znacie studenta/ studentkę, którzy chcieliby zdobyć doświadczenie w którymś z tym działów? Przekażcie im te informacje i niech zaplanują swoje wakacje z Nestlé! Oferujemy 3-miesięczną płatną praktykę, rozpoczynającą się 1 lipca 2021.</a:t>
            </a:r>
            <a:br>
              <a:rPr lang="pl-PL" sz="1200" b="0" dirty="0"/>
            </a:br>
            <a:br>
              <a:rPr lang="pl-PL" sz="1200" b="0" dirty="0"/>
            </a:br>
            <a:r>
              <a:rPr lang="pl-PL" sz="1200" b="0" dirty="0"/>
              <a:t>Więcej informacji o praktykach udzielimy w Dziale Personalny</a:t>
            </a:r>
            <a:br>
              <a:rPr lang="pl-PL" sz="1200" dirty="0"/>
            </a:b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3134454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NN_template_final">
  <a:themeElements>
    <a:clrScheme name="1_NN_template_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N_template_final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1_NN_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N_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N_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N_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N_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N_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N_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N_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N_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N_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N_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N_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>
            <a:grayscl/>
          </a:blip>
          <a:srcRect/>
          <a:stretch>
            <a:fillRect/>
          </a:stretch>
        </a:blipFill>
        <a:ln w="9525">
          <a:solidFill>
            <a:schemeClr val="tx1"/>
          </a:solidFill>
          <a:miter lim="800000"/>
          <a:headEnd/>
          <a:tailEnd/>
        </a:ln>
        <a:effectLst/>
      </a:spPr>
      <a:bodyPr rtlCol="0" anchor="ctr"/>
      <a:lstStyle>
        <a:defPPr algn="ctr"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6_Link Master template">
  <a:themeElements>
    <a:clrScheme name="Millward Brown Theme Colors - 2010">
      <a:dk1>
        <a:sysClr val="windowText" lastClr="000000"/>
      </a:dk1>
      <a:lt1>
        <a:sysClr val="window" lastClr="FFFFFF"/>
      </a:lt1>
      <a:dk2>
        <a:srgbClr val="0C1BAE"/>
      </a:dk2>
      <a:lt2>
        <a:srgbClr val="029BEB"/>
      </a:lt2>
      <a:accent1>
        <a:srgbClr val="6DB325"/>
      </a:accent1>
      <a:accent2>
        <a:srgbClr val="1E520E"/>
      </a:accent2>
      <a:accent3>
        <a:srgbClr val="EEEB12"/>
      </a:accent3>
      <a:accent4>
        <a:srgbClr val="FF6000"/>
      </a:accent4>
      <a:accent5>
        <a:srgbClr val="FE2098"/>
      </a:accent5>
      <a:accent6>
        <a:srgbClr val="AF022B"/>
      </a:accent6>
      <a:hlink>
        <a:srgbClr val="60767C"/>
      </a:hlink>
      <a:folHlink>
        <a:srgbClr val="C6CFD1"/>
      </a:folHlink>
    </a:clrScheme>
    <a:fontScheme name="Millward Brown 2010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Kantar Millward Brown Additional Template (16_9)">
  <a:themeElements>
    <a:clrScheme name="Custom 449">
      <a:dk1>
        <a:srgbClr val="717171"/>
      </a:dk1>
      <a:lt1>
        <a:srgbClr val="FFFFFF"/>
      </a:lt1>
      <a:dk2>
        <a:srgbClr val="8A8A8D"/>
      </a:dk2>
      <a:lt2>
        <a:srgbClr val="00A13A"/>
      </a:lt2>
      <a:accent1>
        <a:srgbClr val="C8D400"/>
      </a:accent1>
      <a:accent2>
        <a:srgbClr val="7B4192"/>
      </a:accent2>
      <a:accent3>
        <a:srgbClr val="F39000"/>
      </a:accent3>
      <a:accent4>
        <a:srgbClr val="2E7DE1"/>
      </a:accent4>
      <a:accent5>
        <a:srgbClr val="17248B"/>
      </a:accent5>
      <a:accent6>
        <a:srgbClr val="F3AE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ort_Guide_16x9_Kantar_Millward_Brown.pptx" id="{94E03FBD-2B18-4D98-9BF9-82E24D6CEB87}" vid="{30519920-161B-43B1-9001-AF04F264A789}"/>
    </a:ext>
  </a:extLst>
</a:theme>
</file>

<file path=ppt/theme/theme5.xml><?xml version="1.0" encoding="utf-8"?>
<a:theme xmlns:a="http://schemas.openxmlformats.org/drawingml/2006/main" name="4_Kantar Millward Brown Additional Template (16_9)">
  <a:themeElements>
    <a:clrScheme name="Custom 449">
      <a:dk1>
        <a:srgbClr val="717171"/>
      </a:dk1>
      <a:lt1>
        <a:srgbClr val="FFFFFF"/>
      </a:lt1>
      <a:dk2>
        <a:srgbClr val="8A8A8D"/>
      </a:dk2>
      <a:lt2>
        <a:srgbClr val="00A13A"/>
      </a:lt2>
      <a:accent1>
        <a:srgbClr val="C8D400"/>
      </a:accent1>
      <a:accent2>
        <a:srgbClr val="7B4192"/>
      </a:accent2>
      <a:accent3>
        <a:srgbClr val="F39000"/>
      </a:accent3>
      <a:accent4>
        <a:srgbClr val="2E7DE1"/>
      </a:accent4>
      <a:accent5>
        <a:srgbClr val="17248B"/>
      </a:accent5>
      <a:accent6>
        <a:srgbClr val="F3AE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ort_Guide_16x9_Kantar_Millward_Brown.pptx" id="{94E03FBD-2B18-4D98-9BF9-82E24D6CEB87}" vid="{30519920-161B-43B1-9001-AF04F264A789}"/>
    </a:ext>
  </a:extLst>
</a:theme>
</file>

<file path=ppt/theme/theme6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F758D155A8142AB5D1F268A8E4BE1" ma:contentTypeVersion="13" ma:contentTypeDescription="Create a new document." ma:contentTypeScope="" ma:versionID="273a5d80c940b6cf064cd9813b2bb894">
  <xsd:schema xmlns:xsd="http://www.w3.org/2001/XMLSchema" xmlns:xs="http://www.w3.org/2001/XMLSchema" xmlns:p="http://schemas.microsoft.com/office/2006/metadata/properties" xmlns:ns3="55783212-7313-41fb-b5f8-33d47ac9fe89" xmlns:ns4="eecf7b61-3e9c-4675-aba4-bde5b00cdc72" targetNamespace="http://schemas.microsoft.com/office/2006/metadata/properties" ma:root="true" ma:fieldsID="2ab08d5eae8ea2d9a4d051ada5893533" ns3:_="" ns4:_="">
    <xsd:import namespace="55783212-7313-41fb-b5f8-33d47ac9fe89"/>
    <xsd:import namespace="eecf7b61-3e9c-4675-aba4-bde5b00cdc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83212-7313-41fb-b5f8-33d47ac9f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f7b61-3e9c-4675-aba4-bde5b00cd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2FED23-F4A7-49F0-89B7-B044D0CA19F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5783212-7313-41fb-b5f8-33d47ac9fe89"/>
    <ds:schemaRef ds:uri="eecf7b61-3e9c-4675-aba4-bde5b00cdc7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9B8707-08EB-42F2-AAFE-8D7DE4802E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2C4D16-E538-4419-9AF0-786360DCE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83212-7313-41fb-b5f8-33d47ac9fe89"/>
    <ds:schemaRef ds:uri="eecf7b61-3e9c-4675-aba4-bde5b00cd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48678</TotalTime>
  <Words>138</Words>
  <Application>Microsoft Office PowerPoint</Application>
  <PresentationFormat>Pokaz na ekranie (16:10)</PresentationFormat>
  <Paragraphs>2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1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DimboPl</vt:lpstr>
      <vt:lpstr>Georgia</vt:lpstr>
      <vt:lpstr>Wingdings</vt:lpstr>
      <vt:lpstr>1_NN_template_final</vt:lpstr>
      <vt:lpstr>1_Motyw pakietu Office</vt:lpstr>
      <vt:lpstr>6_Link Master template</vt:lpstr>
      <vt:lpstr>3_Kantar Millward Brown Additional Template (16_9)</vt:lpstr>
      <vt:lpstr>4_Kantar Millward Brown Additional Template (16_9)</vt:lpstr>
      <vt:lpstr>1_Conception personnalisée</vt:lpstr>
      <vt:lpstr> Czas stanąć na START  Ruszyła kolejna edycja  Technology Engineering Development Program  2021   W tym roku do naszej fabryki w Rzeszowie poszukujemy stażystów do:  Działu Zapewnienia Jakości: więcej informacji tutaj  Dział Techniczny: więcej informacji tutaj  Dział Inżynierii Produkcji: więcej informacji tutaj  Nestlé Quality Assurance Center : więcej informacji tutaj  Program Praktyk Letnich skierowany jest do studentów min. 4roku lub absolwentów do dwóch lat po obronie.  Znacie studenta/ studentkę, którzy chcieliby zdobyć doświadczenie w którymś z tym działów? Przekażcie im te informacje i niech zaplanują swoje wakacje z Nestlé! Oferujemy 3-miesięczną płatną praktykę, rozpoczynającą się 1 lipca 2021.  Więcej informacji o praktykach udzielimy w Dziale Personalny </vt:lpstr>
    </vt:vector>
  </TitlesOfParts>
  <Company>Nestlé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Bekiesz,Monika,WARSAW,Nestle Nutrition</dc:creator>
  <cp:lastModifiedBy>Dziagwa,Alicja,RZESZOW,HR Specialist</cp:lastModifiedBy>
  <cp:revision>1707</cp:revision>
  <cp:lastPrinted>2017-05-22T10:40:59Z</cp:lastPrinted>
  <dcterms:created xsi:type="dcterms:W3CDTF">2014-11-24T10:58:01Z</dcterms:created>
  <dcterms:modified xsi:type="dcterms:W3CDTF">2021-03-03T08:16:40Z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0x010100FE1F758D155A8142AB5D1F268A8E4BE1</vt:lpwstr>
  </property>
  <property fmtid="{D5CDD505-2E9C-101B-9397-08002B2CF9AE}" pid="3" name="MSIP_Label_1ada0a2f-b917-4d51-b0d0-d418a10c8b23_Enabled">
    <vt:lpwstr>true</vt:lpwstr>
  </property>
  <property fmtid="{D5CDD505-2E9C-101B-9397-08002B2CF9AE}" pid="4" name="MSIP_Label_1ada0a2f-b917-4d51-b0d0-d418a10c8b23_SetDate">
    <vt:lpwstr>2021-03-02T10:43:12Z</vt:lpwstr>
  </property>
  <property fmtid="{D5CDD505-2E9C-101B-9397-08002B2CF9AE}" pid="5" name="MSIP_Label_1ada0a2f-b917-4d51-b0d0-d418a10c8b23_Method">
    <vt:lpwstr>Standard</vt:lpwstr>
  </property>
  <property fmtid="{D5CDD505-2E9C-101B-9397-08002B2CF9AE}" pid="6" name="MSIP_Label_1ada0a2f-b917-4d51-b0d0-d418a10c8b23_Name">
    <vt:lpwstr>1ada0a2f-b917-4d51-b0d0-d418a10c8b23</vt:lpwstr>
  </property>
  <property fmtid="{D5CDD505-2E9C-101B-9397-08002B2CF9AE}" pid="7" name="MSIP_Label_1ada0a2f-b917-4d51-b0d0-d418a10c8b23_SiteId">
    <vt:lpwstr>12a3af23-a769-4654-847f-958f3d479f4a</vt:lpwstr>
  </property>
  <property fmtid="{D5CDD505-2E9C-101B-9397-08002B2CF9AE}" pid="8" name="MSIP_Label_1ada0a2f-b917-4d51-b0d0-d418a10c8b23_ActionId">
    <vt:lpwstr>d9898f30-d368-4f36-b895-b0ad5829eb6a</vt:lpwstr>
  </property>
  <property fmtid="{D5CDD505-2E9C-101B-9397-08002B2CF9AE}" pid="9" name="MSIP_Label_1ada0a2f-b917-4d51-b0d0-d418a10c8b23_ContentBits">
    <vt:lpwstr>0</vt:lpwstr>
  </property>
</Properties>
</file>